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76FB-3311-4A20-8363-027D3123F872}" type="datetimeFigureOut">
              <a:rPr lang="ru-RU" smtClean="0"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8137-1142-479B-9967-BF4D2F260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76FB-3311-4A20-8363-027D3123F872}" type="datetimeFigureOut">
              <a:rPr lang="ru-RU" smtClean="0"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8137-1142-479B-9967-BF4D2F260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76FB-3311-4A20-8363-027D3123F872}" type="datetimeFigureOut">
              <a:rPr lang="ru-RU" smtClean="0"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8137-1142-479B-9967-BF4D2F260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76FB-3311-4A20-8363-027D3123F872}" type="datetimeFigureOut">
              <a:rPr lang="ru-RU" smtClean="0"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8137-1142-479B-9967-BF4D2F260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76FB-3311-4A20-8363-027D3123F872}" type="datetimeFigureOut">
              <a:rPr lang="ru-RU" smtClean="0"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8137-1142-479B-9967-BF4D2F260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76FB-3311-4A20-8363-027D3123F872}" type="datetimeFigureOut">
              <a:rPr lang="ru-RU" smtClean="0"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8137-1142-479B-9967-BF4D2F260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76FB-3311-4A20-8363-027D3123F872}" type="datetimeFigureOut">
              <a:rPr lang="ru-RU" smtClean="0"/>
              <a:t>30.11.2011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8137-1142-479B-9967-BF4D2F260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76FB-3311-4A20-8363-027D3123F872}" type="datetimeFigureOut">
              <a:rPr lang="ru-RU" smtClean="0"/>
              <a:t>30.11.2011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8137-1142-479B-9967-BF4D2F260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76FB-3311-4A20-8363-027D3123F872}" type="datetimeFigureOut">
              <a:rPr lang="ru-RU" smtClean="0"/>
              <a:t>30.11.2011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8137-1142-479B-9967-BF4D2F260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76FB-3311-4A20-8363-027D3123F872}" type="datetimeFigureOut">
              <a:rPr lang="ru-RU" smtClean="0"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8137-1142-479B-9967-BF4D2F260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76FB-3311-4A20-8363-027D3123F872}" type="datetimeFigureOut">
              <a:rPr lang="ru-RU" smtClean="0"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8137-1142-479B-9967-BF4D2F260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F76FB-3311-4A20-8363-027D3123F872}" type="datetimeFigureOut">
              <a:rPr lang="ru-RU" smtClean="0"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48137-1142-479B-9967-BF4D2F260C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Студенты прикладного бакалавриата в Университете прикладных наук Немецкого федерального банка (</a:t>
            </a:r>
            <a:r>
              <a:rPr lang="ru-RU" sz="2000" dirty="0" err="1" smtClean="0"/>
              <a:t>г.Хахенбург</a:t>
            </a:r>
            <a:r>
              <a:rPr lang="ru-RU" sz="20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4-16 июля 2011 года</a:t>
            </a:r>
            <a:endParaRPr lang="ru-RU" sz="2000" dirty="0"/>
          </a:p>
        </p:txBody>
      </p:sp>
      <p:pic>
        <p:nvPicPr>
          <p:cNvPr id="4" name="Содержимое 3" descr="Бундесбан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814" y="1600200"/>
            <a:ext cx="6814371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 ворот университетского комплекса</a:t>
            </a:r>
            <a:endParaRPr lang="ru-RU" sz="2000" dirty="0"/>
          </a:p>
        </p:txBody>
      </p:sp>
      <p:pic>
        <p:nvPicPr>
          <p:cNvPr id="4" name="Содержимое 3" descr="Ворота университетского зам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Экскурсия в Музей Денег Бундесбанка в г. Франкфурте на Майне в сопровождении доктора </a:t>
            </a:r>
            <a:r>
              <a:rPr lang="ru-RU" sz="1800" dirty="0" err="1" smtClean="0"/>
              <a:t>Гизелер</a:t>
            </a:r>
            <a:r>
              <a:rPr lang="ru-RU" sz="1800" dirty="0" smtClean="0"/>
              <a:t> </a:t>
            </a:r>
            <a:r>
              <a:rPr lang="ru-RU" sz="1800" dirty="0" err="1" smtClean="0"/>
              <a:t>Панкратц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4" name="Содержимое 3" descr="Музей Бундесбан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Объединенный семинар студентов  прикладного бакалавриата и  студентов Университета прикладных наук Немецкого федерального банка.</a:t>
            </a:r>
            <a:endParaRPr lang="ru-RU" sz="1800" dirty="0"/>
          </a:p>
        </p:txBody>
      </p:sp>
      <p:pic>
        <p:nvPicPr>
          <p:cNvPr id="4" name="Содержимое 3" descr="Совместное занят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47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Студенты прикладного бакалавриата в Университете прикладных наук Немецкого федерального банка (г.Хахенбург) 4-16 июля 2011 года</vt:lpstr>
      <vt:lpstr>У ворот университетского комплекса</vt:lpstr>
      <vt:lpstr>Экскурсия в Музей Денег Бундесбанка в г. Франкфурте на Майне в сопровождении доктора Гизелер Панкратц </vt:lpstr>
      <vt:lpstr>Объединенный семинар студентов  прикладного бакалавриата и  студентов Университета прикладных наук Немецкого федерального банка.</vt:lpstr>
    </vt:vector>
  </TitlesOfParts>
  <Company>MBS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Студенты прикладного бакалавриата в Университете прикладных наук Немецкого федерального банка (г.Хахенбург) 4-16 июля 2011 года</dc:title>
  <dc:creator>4-1</dc:creator>
  <cp:lastModifiedBy>4-1</cp:lastModifiedBy>
  <cp:revision>3</cp:revision>
  <dcterms:created xsi:type="dcterms:W3CDTF">2011-11-30T07:49:48Z</dcterms:created>
  <dcterms:modified xsi:type="dcterms:W3CDTF">2011-11-30T08:11:03Z</dcterms:modified>
</cp:coreProperties>
</file>