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FF044-1A2C-4067-89B8-32CAA7C6F72F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02EAD-6C3B-4A83-BE22-BBC055988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02EAD-6C3B-4A83-BE22-BBC055988AE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2AEAA3F-F3C1-4346-9760-023893B8323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0033178-A7C3-42F2-A43A-F39C1488F7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AEAA3F-F3C1-4346-9760-023893B8323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033178-A7C3-42F2-A43A-F39C1488F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AEAA3F-F3C1-4346-9760-023893B8323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033178-A7C3-42F2-A43A-F39C1488F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AEAA3F-F3C1-4346-9760-023893B8323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033178-A7C3-42F2-A43A-F39C1488F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2AEAA3F-F3C1-4346-9760-023893B8323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0033178-A7C3-42F2-A43A-F39C1488F7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AEAA3F-F3C1-4346-9760-023893B8323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0033178-A7C3-42F2-A43A-F39C1488F7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AEAA3F-F3C1-4346-9760-023893B8323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0033178-A7C3-42F2-A43A-F39C1488F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AEAA3F-F3C1-4346-9760-023893B8323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033178-A7C3-42F2-A43A-F39C1488F7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AEAA3F-F3C1-4346-9760-023893B8323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033178-A7C3-42F2-A43A-F39C1488F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2AEAA3F-F3C1-4346-9760-023893B8323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0033178-A7C3-42F2-A43A-F39C1488F7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2AEAA3F-F3C1-4346-9760-023893B8323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0033178-A7C3-42F2-A43A-F39C1488F7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2AEAA3F-F3C1-4346-9760-023893B8323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0033178-A7C3-42F2-A43A-F39C1488F7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Попрошайничество как род занятий в современной России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143512"/>
            <a:ext cx="8305800" cy="1143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Подготовил член НУГ </a:t>
            </a:r>
          </a:p>
          <a:p>
            <a:r>
              <a:rPr lang="ru-RU" dirty="0" smtClean="0"/>
              <a:t>«Профессии в социальном государстве»</a:t>
            </a:r>
          </a:p>
          <a:p>
            <a:r>
              <a:rPr lang="ru-RU" dirty="0" smtClean="0"/>
              <a:t>Соловьев Р.А.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Ступени «карьерной лестницы» попрошайничества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1)Склонность к злоупотреблению     алкоголем и связанное с ним стремление к праздности</a:t>
            </a:r>
          </a:p>
          <a:p>
            <a:pPr algn="just">
              <a:buNone/>
            </a:pPr>
            <a:r>
              <a:rPr lang="ru-RU" sz="2800" dirty="0" smtClean="0"/>
              <a:t>2)Субъективное восприятие попрошайничества на паперти как относительно доступной альтернативы</a:t>
            </a:r>
          </a:p>
          <a:p>
            <a:pPr algn="just">
              <a:buNone/>
            </a:pPr>
            <a:r>
              <a:rPr lang="ru-RU" sz="2800" dirty="0" smtClean="0"/>
              <a:t>3)Осознание солидарности с локальным сообществом</a:t>
            </a:r>
          </a:p>
          <a:p>
            <a:pPr algn="just">
              <a:buNone/>
            </a:pPr>
            <a:r>
              <a:rPr lang="ru-RU" sz="2800" dirty="0" smtClean="0"/>
              <a:t>4)Индивидуальная внутригрупповая девиация</a:t>
            </a:r>
            <a:r>
              <a:rPr lang="en-US" sz="2800" dirty="0" smtClean="0"/>
              <a:t> (</a:t>
            </a:r>
            <a:r>
              <a:rPr lang="ru-RU" sz="2800" dirty="0" smtClean="0"/>
              <a:t>для получения рент)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Факторы индивидуальной внутригрупповой девиации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Специфические знания и навыки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а) служба в армии на командных 		     должностях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б) опыт тюремного заключения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Street knowledge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Личностный капитал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решительность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отстаивании индивидуальных интересов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 для социального государства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Акцент на интеграции в общество таких проблемных групп, как бывшие заключенные и детдомовцы</a:t>
            </a:r>
          </a:p>
          <a:p>
            <a:r>
              <a:rPr lang="ru-RU" dirty="0" smtClean="0"/>
              <a:t>Просветительская работа с одной группой риска – российскими разнорабочими.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Актуальность выбранной темы</a:t>
            </a:r>
            <a:endParaRPr lang="ru-RU" i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Попрошайничество в современной России стало ярким спутником радикальных реформ 90-х годов ΧΧ века, ознаменовав переход отечественной экономики к рыночным преобразованиям. Обилие нищих, бродяг и попрошаек является сегодня немым укором видимому благополучию, установившемуся в последнее десятилетие в нашей стране. (Попова, 1999;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Butovskaya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2000, 2002, 2004) 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Цель и задачи исследования</a:t>
            </a:r>
            <a:endParaRPr lang="ru-RU" i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500174"/>
            <a:ext cx="8072494" cy="51435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	Понять социально-экономические факторы, 	обеспечивающие существования 	попрошайничества как профессиональной 	формы поведения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Рассмотреть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попрошайничество как статусное сообщество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Проверить какие формы закрытия характерны для попрошайничества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Проверить существование «карьерной лестницы» попрошайничества и определить ее основные этапы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Проанализировать возможности индивидуальной девиации внутри группы попрошаек</a:t>
            </a:r>
          </a:p>
          <a:p>
            <a:pPr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Объект и предмет исследования</a:t>
            </a:r>
            <a:endParaRPr lang="ru-RU" i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люди, постоянно занимающиеся сбором подаяний в личных целях около церковных приходов в городе Москва</a:t>
            </a:r>
          </a:p>
          <a:p>
            <a:pPr>
              <a:buNone/>
            </a:pP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Социально-экономический механизм попрошайничества в России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Сегодня попрошайничество в России стало не только распространенной реакцией на экспансию торгового капитализма и нивелирования роли государства в защите определенных групп населения, но и вполне распространенной формой деятельности со своим набором правил, ценностной системой и установленными образцами поведения.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43559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00042"/>
            <a:ext cx="4214810" cy="31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643314"/>
            <a:ext cx="45005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Попрошайничество как </a:t>
            </a:r>
            <a:br>
              <a:rPr lang="ru-RU" b="1" dirty="0" smtClean="0"/>
            </a:br>
            <a:r>
              <a:rPr lang="ru-RU" b="1" dirty="0" smtClean="0"/>
              <a:t>статусное сообщество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говорить о попрошайничестве как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особой статусной группе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основе которой лежит деятельность, приносящая доходы и даже прибыль.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Критическим для статусного сообщества является поддержание определенного образа жизни и поиск источников собственного воспроизводства.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3857652" cy="299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373753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571876"/>
            <a:ext cx="4905388" cy="302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Коллективная форма закрытия попрошайничества на паперти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5459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Фундамент коллективной формы закрытия попрошайничества - первичные статусы, а, именно,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этническая и религиозная принадлежность, семейно-родственные связи</a:t>
            </a:r>
          </a:p>
          <a:p>
            <a:pPr algn="just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расширить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рабочую зону за счет привлечения человеческих ресурсов сообщества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Связана с двумя основными ресурсными нишами попрошайничества: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рабочее пространство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специфические знания и навыки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1038</TotalTime>
  <Words>214</Words>
  <Application>Microsoft Office PowerPoint</Application>
  <PresentationFormat>Экран (4:3)</PresentationFormat>
  <Paragraphs>50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  Попрошайничество как род занятий в современной России </vt:lpstr>
      <vt:lpstr>Актуальность выбранной темы</vt:lpstr>
      <vt:lpstr>Цель и задачи исследования</vt:lpstr>
      <vt:lpstr>Объект и предмет исследования</vt:lpstr>
      <vt:lpstr>Слайд 5</vt:lpstr>
      <vt:lpstr>Слайд 6</vt:lpstr>
      <vt:lpstr>            Попрошайничество как  статусное сообщество  </vt:lpstr>
      <vt:lpstr>Слайд 8</vt:lpstr>
      <vt:lpstr>Коллективная форма закрытия попрошайничества на паперти</vt:lpstr>
      <vt:lpstr>Ступени «карьерной лестницы» попрошайничества</vt:lpstr>
      <vt:lpstr>Факторы индивидуальной внутригрупповой девиации</vt:lpstr>
      <vt:lpstr>            Выводы для социального государства  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на тему: «Анализ смертности в России»</dc:title>
  <dc:creator>Asus</dc:creator>
  <cp:lastModifiedBy>Радик</cp:lastModifiedBy>
  <cp:revision>108</cp:revision>
  <dcterms:created xsi:type="dcterms:W3CDTF">2011-11-10T09:58:45Z</dcterms:created>
  <dcterms:modified xsi:type="dcterms:W3CDTF">2012-11-09T18:35:20Z</dcterms:modified>
</cp:coreProperties>
</file>