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70" r:id="rId4"/>
    <p:sldId id="258" r:id="rId5"/>
    <p:sldId id="259" r:id="rId6"/>
    <p:sldId id="261" r:id="rId7"/>
    <p:sldId id="268" r:id="rId8"/>
    <p:sldId id="267" r:id="rId9"/>
    <p:sldId id="262" r:id="rId10"/>
    <p:sldId id="266" r:id="rId11"/>
    <p:sldId id="269" r:id="rId12"/>
    <p:sldId id="265" r:id="rId13"/>
    <p:sldId id="271" r:id="rId14"/>
    <p:sldId id="27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0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6" autoAdjust="0"/>
    <p:restoredTop sz="94660"/>
  </p:normalViewPr>
  <p:slideViewPr>
    <p:cSldViewPr snapToGrid="0">
      <p:cViewPr>
        <p:scale>
          <a:sx n="118" d="100"/>
          <a:sy n="118" d="100"/>
        </p:scale>
        <p:origin x="-20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93A531-7A82-4195-B675-E52406D449D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B03DE5-55B6-464A-B212-DCB603739B4E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введение</a:t>
          </a:r>
          <a:endParaRPr lang="ru-RU" dirty="0"/>
        </a:p>
      </dgm:t>
    </dgm:pt>
    <dgm:pt modelId="{460C868D-BA34-43FC-8B9B-FE7A63E6674F}" type="parTrans" cxnId="{33B39C68-A664-4792-A3F1-B30F01E01CEA}">
      <dgm:prSet/>
      <dgm:spPr/>
      <dgm:t>
        <a:bodyPr/>
        <a:lstStyle/>
        <a:p>
          <a:endParaRPr lang="ru-RU"/>
        </a:p>
      </dgm:t>
    </dgm:pt>
    <dgm:pt modelId="{603F28A4-AE87-4BB0-8B9D-CD29BBE1FDF0}" type="sibTrans" cxnId="{33B39C68-A664-4792-A3F1-B30F01E01CEA}">
      <dgm:prSet/>
      <dgm:spPr/>
      <dgm:t>
        <a:bodyPr/>
        <a:lstStyle/>
        <a:p>
          <a:endParaRPr lang="ru-RU"/>
        </a:p>
      </dgm:t>
    </dgm:pt>
    <dgm:pt modelId="{CB5146B8-BB70-419A-8C05-7D28C7332667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постановка задачи</a:t>
          </a:r>
          <a:endParaRPr lang="ru-RU" dirty="0"/>
        </a:p>
      </dgm:t>
    </dgm:pt>
    <dgm:pt modelId="{9612A34A-4D16-4783-8270-A11E7A771563}" type="parTrans" cxnId="{6AD738BC-C261-495D-9D44-87D4A1C1FADA}">
      <dgm:prSet/>
      <dgm:spPr/>
      <dgm:t>
        <a:bodyPr/>
        <a:lstStyle/>
        <a:p>
          <a:endParaRPr lang="ru-RU"/>
        </a:p>
      </dgm:t>
    </dgm:pt>
    <dgm:pt modelId="{5357930B-67D9-41CE-B5ED-40134A7ACBE7}" type="sibTrans" cxnId="{6AD738BC-C261-495D-9D44-87D4A1C1FADA}">
      <dgm:prSet/>
      <dgm:spPr/>
      <dgm:t>
        <a:bodyPr/>
        <a:lstStyle/>
        <a:p>
          <a:endParaRPr lang="ru-RU"/>
        </a:p>
      </dgm:t>
    </dgm:pt>
    <dgm:pt modelId="{02F3099C-215C-486C-B219-27CDDDE3E90C}">
      <dgm:prSet phldrT="[Текст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GRAS</a:t>
          </a:r>
          <a:endParaRPr lang="ru-RU" dirty="0"/>
        </a:p>
      </dgm:t>
    </dgm:pt>
    <dgm:pt modelId="{07902E3F-D9EB-4C39-B0CE-AAA7CA1C073A}" type="parTrans" cxnId="{74CABC36-8B31-45F4-8920-988645881A19}">
      <dgm:prSet/>
      <dgm:spPr/>
      <dgm:t>
        <a:bodyPr/>
        <a:lstStyle/>
        <a:p>
          <a:endParaRPr lang="ru-RU"/>
        </a:p>
      </dgm:t>
    </dgm:pt>
    <dgm:pt modelId="{26DB54EA-890B-427B-B71D-8536AEE7FDA9}" type="sibTrans" cxnId="{74CABC36-8B31-45F4-8920-988645881A19}">
      <dgm:prSet/>
      <dgm:spPr/>
      <dgm:t>
        <a:bodyPr/>
        <a:lstStyle/>
        <a:p>
          <a:endParaRPr lang="ru-RU"/>
        </a:p>
      </dgm:t>
    </dgm:pt>
    <dgm:pt modelId="{D7320015-F59F-46B3-8787-40178AA9D681}">
      <dgm:prSet phldrT="[Текст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KURODA</a:t>
          </a:r>
          <a:endParaRPr lang="ru-RU" dirty="0"/>
        </a:p>
      </dgm:t>
    </dgm:pt>
    <dgm:pt modelId="{FBB649A6-30A5-4128-8DDE-8FFCFBB906C0}" type="parTrans" cxnId="{DC85226A-395E-44A3-A68E-5F42E1F1BBD2}">
      <dgm:prSet/>
      <dgm:spPr/>
      <dgm:t>
        <a:bodyPr/>
        <a:lstStyle/>
        <a:p>
          <a:endParaRPr lang="ru-RU"/>
        </a:p>
      </dgm:t>
    </dgm:pt>
    <dgm:pt modelId="{BEE792BB-DC55-4492-92F6-8F38E34B7B19}" type="sibTrans" cxnId="{DC85226A-395E-44A3-A68E-5F42E1F1BBD2}">
      <dgm:prSet/>
      <dgm:spPr/>
      <dgm:t>
        <a:bodyPr/>
        <a:lstStyle/>
        <a:p>
          <a:endParaRPr lang="ru-RU"/>
        </a:p>
      </dgm:t>
    </dgm:pt>
    <dgm:pt modelId="{9EE2249D-9E65-4361-BD0D-710EDCEE763F}">
      <dgm:prSet phldrT="[Текст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KURODA-1</a:t>
          </a:r>
          <a:endParaRPr lang="ru-RU" dirty="0"/>
        </a:p>
      </dgm:t>
    </dgm:pt>
    <dgm:pt modelId="{89DF25F5-7E46-40BB-94CE-CA6BC84B2597}" type="parTrans" cxnId="{2D71E38E-4174-49B4-BFEA-45235A05DD24}">
      <dgm:prSet/>
      <dgm:spPr/>
      <dgm:t>
        <a:bodyPr/>
        <a:lstStyle/>
        <a:p>
          <a:endParaRPr lang="ru-RU"/>
        </a:p>
      </dgm:t>
    </dgm:pt>
    <dgm:pt modelId="{3968EF2F-5A30-4EF6-9C1A-FBB48C7E0BAF}" type="sibTrans" cxnId="{2D71E38E-4174-49B4-BFEA-45235A05DD24}">
      <dgm:prSet/>
      <dgm:spPr/>
      <dgm:t>
        <a:bodyPr/>
        <a:lstStyle/>
        <a:p>
          <a:endParaRPr lang="ru-RU"/>
        </a:p>
      </dgm:t>
    </dgm:pt>
    <dgm:pt modelId="{CCC581B4-4BE5-4240-811B-3E5E2DD14CA6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метрики</a:t>
          </a:r>
          <a:endParaRPr lang="ru-RU" dirty="0"/>
        </a:p>
      </dgm:t>
    </dgm:pt>
    <dgm:pt modelId="{3F661CB9-659C-4307-94FD-D9E8B994A20E}" type="parTrans" cxnId="{86D12E3C-36E7-4B8E-8951-A5DFBC29266D}">
      <dgm:prSet/>
      <dgm:spPr/>
      <dgm:t>
        <a:bodyPr/>
        <a:lstStyle/>
        <a:p>
          <a:endParaRPr lang="ru-RU"/>
        </a:p>
      </dgm:t>
    </dgm:pt>
    <dgm:pt modelId="{EBC3C4C9-B98D-4E7F-B565-CBEAB3348288}" type="sibTrans" cxnId="{86D12E3C-36E7-4B8E-8951-A5DFBC29266D}">
      <dgm:prSet/>
      <dgm:spPr/>
      <dgm:t>
        <a:bodyPr/>
        <a:lstStyle/>
        <a:p>
          <a:endParaRPr lang="ru-RU"/>
        </a:p>
      </dgm:t>
    </dgm:pt>
    <dgm:pt modelId="{082E8642-058E-4D0E-878E-5D29C36160B8}">
      <dgm:prSet phldrT="[Текст]"/>
      <dgm:spPr>
        <a:solidFill>
          <a:srgbClr val="E7039B"/>
        </a:solidFill>
      </dgm:spPr>
      <dgm:t>
        <a:bodyPr/>
        <a:lstStyle/>
        <a:p>
          <a:r>
            <a:rPr lang="ru-RU" dirty="0" smtClean="0"/>
            <a:t>результаты</a:t>
          </a:r>
        </a:p>
      </dgm:t>
    </dgm:pt>
    <dgm:pt modelId="{CFFCD832-32EC-497D-AF72-1F4BEE026D50}" type="parTrans" cxnId="{23C531A6-C499-4E81-807C-81F129DD4AAA}">
      <dgm:prSet/>
      <dgm:spPr/>
      <dgm:t>
        <a:bodyPr/>
        <a:lstStyle/>
        <a:p>
          <a:endParaRPr lang="ru-RU"/>
        </a:p>
      </dgm:t>
    </dgm:pt>
    <dgm:pt modelId="{754742F7-DCD2-4D89-820B-179BE3B6C6BE}" type="sibTrans" cxnId="{23C531A6-C499-4E81-807C-81F129DD4AAA}">
      <dgm:prSet/>
      <dgm:spPr/>
      <dgm:t>
        <a:bodyPr/>
        <a:lstStyle/>
        <a:p>
          <a:endParaRPr lang="ru-RU"/>
        </a:p>
      </dgm:t>
    </dgm:pt>
    <dgm:pt modelId="{5A2D4EC2-9AEE-4AE0-924B-FCD93F5FCA53}">
      <dgm:prSet phldrT="[Текст]"/>
      <dgm:spPr/>
      <dgm:t>
        <a:bodyPr/>
        <a:lstStyle/>
        <a:p>
          <a:r>
            <a:rPr lang="ru-RU" dirty="0" smtClean="0"/>
            <a:t>выводы</a:t>
          </a:r>
        </a:p>
      </dgm:t>
    </dgm:pt>
    <dgm:pt modelId="{AD58ECC4-3F84-4019-831E-F15E0D265204}" type="parTrans" cxnId="{DCAB8ABA-6CA3-4272-9443-BE1A0279DAB9}">
      <dgm:prSet/>
      <dgm:spPr/>
      <dgm:t>
        <a:bodyPr/>
        <a:lstStyle/>
        <a:p>
          <a:endParaRPr lang="ru-RU"/>
        </a:p>
      </dgm:t>
    </dgm:pt>
    <dgm:pt modelId="{44123F2B-9D40-4F7D-8380-625B0BD2B06A}" type="sibTrans" cxnId="{DCAB8ABA-6CA3-4272-9443-BE1A0279DAB9}">
      <dgm:prSet/>
      <dgm:spPr/>
      <dgm:t>
        <a:bodyPr/>
        <a:lstStyle/>
        <a:p>
          <a:endParaRPr lang="ru-RU"/>
        </a:p>
      </dgm:t>
    </dgm:pt>
    <dgm:pt modelId="{411DE954-A325-47B0-AB11-27149BD96204}" type="pres">
      <dgm:prSet presAssocID="{6C93A531-7A82-4195-B675-E52406D449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A0C75-AE1A-408D-A626-257600B6FBDB}" type="pres">
      <dgm:prSet presAssocID="{39B03DE5-55B6-464A-B212-DCB603739B4E}" presName="parTxOnly" presStyleLbl="node1" presStyleIdx="0" presStyleCnt="8" custScaleX="37696" custLinFactNeighborX="-1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0994E-D416-4F5A-A475-CA44707B37A0}" type="pres">
      <dgm:prSet presAssocID="{603F28A4-AE87-4BB0-8B9D-CD29BBE1FDF0}" presName="parTxOnlySpace" presStyleCnt="0"/>
      <dgm:spPr/>
    </dgm:pt>
    <dgm:pt modelId="{592B1257-4088-43AB-BAC7-694B6F8195B0}" type="pres">
      <dgm:prSet presAssocID="{CB5146B8-BB70-419A-8C05-7D28C7332667}" presName="parTxOnly" presStyleLbl="node1" presStyleIdx="1" presStyleCnt="8" custScaleX="33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7B17D-20B3-49A4-84EC-0C0C025BA81F}" type="pres">
      <dgm:prSet presAssocID="{5357930B-67D9-41CE-B5ED-40134A7ACBE7}" presName="parTxOnlySpace" presStyleCnt="0"/>
      <dgm:spPr/>
    </dgm:pt>
    <dgm:pt modelId="{A80974C5-FAB4-4210-937D-258139E69A23}" type="pres">
      <dgm:prSet presAssocID="{02F3099C-215C-486C-B219-27CDDDE3E90C}" presName="parTxOnly" presStyleLbl="node1" presStyleIdx="2" presStyleCnt="8" custScaleX="32798" custLinFactNeighborX="192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09287-E3AF-4885-9086-0976595356B8}" type="pres">
      <dgm:prSet presAssocID="{26DB54EA-890B-427B-B71D-8536AEE7FDA9}" presName="parTxOnlySpace" presStyleCnt="0"/>
      <dgm:spPr/>
    </dgm:pt>
    <dgm:pt modelId="{A601F1BA-9008-4C0E-B4A5-89389BD22337}" type="pres">
      <dgm:prSet presAssocID="{D7320015-F59F-46B3-8787-40178AA9D681}" presName="parTxOnly" presStyleLbl="node1" presStyleIdx="3" presStyleCnt="8" custScaleX="46245" custLinFactNeighborX="8497" custLinFactNeighborY="-20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D19FF-3917-46D2-AEA8-C37DAD7922F4}" type="pres">
      <dgm:prSet presAssocID="{BEE792BB-DC55-4492-92F6-8F38E34B7B19}" presName="parTxOnlySpace" presStyleCnt="0"/>
      <dgm:spPr/>
    </dgm:pt>
    <dgm:pt modelId="{24166A87-724D-4152-83FF-E309C41E705B}" type="pres">
      <dgm:prSet presAssocID="{9EE2249D-9E65-4361-BD0D-710EDCEE763F}" presName="parTxOnly" presStyleLbl="node1" presStyleIdx="4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2C45E-B1E6-4121-976D-F1D0FD8C6FDE}" type="pres">
      <dgm:prSet presAssocID="{3968EF2F-5A30-4EF6-9C1A-FBB48C7E0BAF}" presName="parTxOnlySpace" presStyleCnt="0"/>
      <dgm:spPr/>
    </dgm:pt>
    <dgm:pt modelId="{EA5D3D9E-E5C3-49FB-BFB4-E2A0EB1CC369}" type="pres">
      <dgm:prSet presAssocID="{CCC581B4-4BE5-4240-811B-3E5E2DD14CA6}" presName="parTxOnly" presStyleLbl="node1" presStyleIdx="5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2E579-6F01-47BB-8D69-480EEFB45D2D}" type="pres">
      <dgm:prSet presAssocID="{EBC3C4C9-B98D-4E7F-B565-CBEAB3348288}" presName="parTxOnlySpace" presStyleCnt="0"/>
      <dgm:spPr/>
    </dgm:pt>
    <dgm:pt modelId="{6BE586C0-E8CF-4CFB-A937-2E412AE030E5}" type="pres">
      <dgm:prSet presAssocID="{082E8642-058E-4D0E-878E-5D29C36160B8}" presName="parTxOnly" presStyleLbl="node1" presStyleIdx="6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95CBB-4A37-4409-A253-7AA1AED6552E}" type="pres">
      <dgm:prSet presAssocID="{754742F7-DCD2-4D89-820B-179BE3B6C6BE}" presName="parTxOnlySpace" presStyleCnt="0"/>
      <dgm:spPr/>
    </dgm:pt>
    <dgm:pt modelId="{E695CCC1-5A55-4B95-8623-F4207B6C8240}" type="pres">
      <dgm:prSet presAssocID="{5A2D4EC2-9AEE-4AE0-924B-FCD93F5FCA53}" presName="parTxOnly" presStyleLbl="node1" presStyleIdx="7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1F4D01-5122-493F-A885-0A22173CEC60}" type="presOf" srcId="{082E8642-058E-4D0E-878E-5D29C36160B8}" destId="{6BE586C0-E8CF-4CFB-A937-2E412AE030E5}" srcOrd="0" destOrd="0" presId="urn:microsoft.com/office/officeart/2005/8/layout/chevron1"/>
    <dgm:cxn modelId="{6AD738BC-C261-495D-9D44-87D4A1C1FADA}" srcId="{6C93A531-7A82-4195-B675-E52406D449D0}" destId="{CB5146B8-BB70-419A-8C05-7D28C7332667}" srcOrd="1" destOrd="0" parTransId="{9612A34A-4D16-4783-8270-A11E7A771563}" sibTransId="{5357930B-67D9-41CE-B5ED-40134A7ACBE7}"/>
    <dgm:cxn modelId="{5BADA9CF-4953-4C12-97B1-1076512F9659}" type="presOf" srcId="{6C93A531-7A82-4195-B675-E52406D449D0}" destId="{411DE954-A325-47B0-AB11-27149BD96204}" srcOrd="0" destOrd="0" presId="urn:microsoft.com/office/officeart/2005/8/layout/chevron1"/>
    <dgm:cxn modelId="{31407B03-E2C1-46E7-B074-38FC81AF9728}" type="presOf" srcId="{39B03DE5-55B6-464A-B212-DCB603739B4E}" destId="{04AA0C75-AE1A-408D-A626-257600B6FBDB}" srcOrd="0" destOrd="0" presId="urn:microsoft.com/office/officeart/2005/8/layout/chevron1"/>
    <dgm:cxn modelId="{DC85226A-395E-44A3-A68E-5F42E1F1BBD2}" srcId="{6C93A531-7A82-4195-B675-E52406D449D0}" destId="{D7320015-F59F-46B3-8787-40178AA9D681}" srcOrd="3" destOrd="0" parTransId="{FBB649A6-30A5-4128-8DDE-8FFCFBB906C0}" sibTransId="{BEE792BB-DC55-4492-92F6-8F38E34B7B19}"/>
    <dgm:cxn modelId="{33B39C68-A664-4792-A3F1-B30F01E01CEA}" srcId="{6C93A531-7A82-4195-B675-E52406D449D0}" destId="{39B03DE5-55B6-464A-B212-DCB603739B4E}" srcOrd="0" destOrd="0" parTransId="{460C868D-BA34-43FC-8B9B-FE7A63E6674F}" sibTransId="{603F28A4-AE87-4BB0-8B9D-CD29BBE1FDF0}"/>
    <dgm:cxn modelId="{23C531A6-C499-4E81-807C-81F129DD4AAA}" srcId="{6C93A531-7A82-4195-B675-E52406D449D0}" destId="{082E8642-058E-4D0E-878E-5D29C36160B8}" srcOrd="6" destOrd="0" parTransId="{CFFCD832-32EC-497D-AF72-1F4BEE026D50}" sibTransId="{754742F7-DCD2-4D89-820B-179BE3B6C6BE}"/>
    <dgm:cxn modelId="{DDB2B135-8767-4885-BB7B-854DAF86EFF6}" type="presOf" srcId="{CCC581B4-4BE5-4240-811B-3E5E2DD14CA6}" destId="{EA5D3D9E-E5C3-49FB-BFB4-E2A0EB1CC369}" srcOrd="0" destOrd="0" presId="urn:microsoft.com/office/officeart/2005/8/layout/chevron1"/>
    <dgm:cxn modelId="{A0DBBEA1-1BA6-4D93-BA21-0F6F8D43E65F}" type="presOf" srcId="{CB5146B8-BB70-419A-8C05-7D28C7332667}" destId="{592B1257-4088-43AB-BAC7-694B6F8195B0}" srcOrd="0" destOrd="0" presId="urn:microsoft.com/office/officeart/2005/8/layout/chevron1"/>
    <dgm:cxn modelId="{0296807F-6E67-4CB8-B193-A38DA290C52F}" type="presOf" srcId="{02F3099C-215C-486C-B219-27CDDDE3E90C}" destId="{A80974C5-FAB4-4210-937D-258139E69A23}" srcOrd="0" destOrd="0" presId="urn:microsoft.com/office/officeart/2005/8/layout/chevron1"/>
    <dgm:cxn modelId="{BB090376-E490-4846-B203-09C14B7589ED}" type="presOf" srcId="{9EE2249D-9E65-4361-BD0D-710EDCEE763F}" destId="{24166A87-724D-4152-83FF-E309C41E705B}" srcOrd="0" destOrd="0" presId="urn:microsoft.com/office/officeart/2005/8/layout/chevron1"/>
    <dgm:cxn modelId="{74CABC36-8B31-45F4-8920-988645881A19}" srcId="{6C93A531-7A82-4195-B675-E52406D449D0}" destId="{02F3099C-215C-486C-B219-27CDDDE3E90C}" srcOrd="2" destOrd="0" parTransId="{07902E3F-D9EB-4C39-B0CE-AAA7CA1C073A}" sibTransId="{26DB54EA-890B-427B-B71D-8536AEE7FDA9}"/>
    <dgm:cxn modelId="{86D12E3C-36E7-4B8E-8951-A5DFBC29266D}" srcId="{6C93A531-7A82-4195-B675-E52406D449D0}" destId="{CCC581B4-4BE5-4240-811B-3E5E2DD14CA6}" srcOrd="5" destOrd="0" parTransId="{3F661CB9-659C-4307-94FD-D9E8B994A20E}" sibTransId="{EBC3C4C9-B98D-4E7F-B565-CBEAB3348288}"/>
    <dgm:cxn modelId="{A356E11A-3C57-43D3-86AB-346F4EBBC2DD}" type="presOf" srcId="{5A2D4EC2-9AEE-4AE0-924B-FCD93F5FCA53}" destId="{E695CCC1-5A55-4B95-8623-F4207B6C8240}" srcOrd="0" destOrd="0" presId="urn:microsoft.com/office/officeart/2005/8/layout/chevron1"/>
    <dgm:cxn modelId="{00FCB7A8-600A-45DA-8894-CAD57BF6E385}" type="presOf" srcId="{D7320015-F59F-46B3-8787-40178AA9D681}" destId="{A601F1BA-9008-4C0E-B4A5-89389BD22337}" srcOrd="0" destOrd="0" presId="urn:microsoft.com/office/officeart/2005/8/layout/chevron1"/>
    <dgm:cxn modelId="{DCAB8ABA-6CA3-4272-9443-BE1A0279DAB9}" srcId="{6C93A531-7A82-4195-B675-E52406D449D0}" destId="{5A2D4EC2-9AEE-4AE0-924B-FCD93F5FCA53}" srcOrd="7" destOrd="0" parTransId="{AD58ECC4-3F84-4019-831E-F15E0D265204}" sibTransId="{44123F2B-9D40-4F7D-8380-625B0BD2B06A}"/>
    <dgm:cxn modelId="{2D71E38E-4174-49B4-BFEA-45235A05DD24}" srcId="{6C93A531-7A82-4195-B675-E52406D449D0}" destId="{9EE2249D-9E65-4361-BD0D-710EDCEE763F}" srcOrd="4" destOrd="0" parTransId="{89DF25F5-7E46-40BB-94CE-CA6BC84B2597}" sibTransId="{3968EF2F-5A30-4EF6-9C1A-FBB48C7E0BAF}"/>
    <dgm:cxn modelId="{9473ACE8-538E-4D8B-811B-49A57D922C81}" type="presParOf" srcId="{411DE954-A325-47B0-AB11-27149BD96204}" destId="{04AA0C75-AE1A-408D-A626-257600B6FBDB}" srcOrd="0" destOrd="0" presId="urn:microsoft.com/office/officeart/2005/8/layout/chevron1"/>
    <dgm:cxn modelId="{01D4DE73-E2E0-47C3-B8A7-FA20DC5BC8F1}" type="presParOf" srcId="{411DE954-A325-47B0-AB11-27149BD96204}" destId="{9070994E-D416-4F5A-A475-CA44707B37A0}" srcOrd="1" destOrd="0" presId="urn:microsoft.com/office/officeart/2005/8/layout/chevron1"/>
    <dgm:cxn modelId="{BDDF23A3-C09A-4213-982B-33662677BA1B}" type="presParOf" srcId="{411DE954-A325-47B0-AB11-27149BD96204}" destId="{592B1257-4088-43AB-BAC7-694B6F8195B0}" srcOrd="2" destOrd="0" presId="urn:microsoft.com/office/officeart/2005/8/layout/chevron1"/>
    <dgm:cxn modelId="{6603288F-22D4-4BCF-BA8D-4A28CA15FA65}" type="presParOf" srcId="{411DE954-A325-47B0-AB11-27149BD96204}" destId="{4E57B17D-20B3-49A4-84EC-0C0C025BA81F}" srcOrd="3" destOrd="0" presId="urn:microsoft.com/office/officeart/2005/8/layout/chevron1"/>
    <dgm:cxn modelId="{03980FE6-154C-4D3B-8157-C3786BDC8347}" type="presParOf" srcId="{411DE954-A325-47B0-AB11-27149BD96204}" destId="{A80974C5-FAB4-4210-937D-258139E69A23}" srcOrd="4" destOrd="0" presId="urn:microsoft.com/office/officeart/2005/8/layout/chevron1"/>
    <dgm:cxn modelId="{C4F2EB50-95B0-403F-A6F2-A7C8966EAADF}" type="presParOf" srcId="{411DE954-A325-47B0-AB11-27149BD96204}" destId="{D4809287-E3AF-4885-9086-0976595356B8}" srcOrd="5" destOrd="0" presId="urn:microsoft.com/office/officeart/2005/8/layout/chevron1"/>
    <dgm:cxn modelId="{3D573074-ADB0-48C7-B925-A4CD52FA8FD1}" type="presParOf" srcId="{411DE954-A325-47B0-AB11-27149BD96204}" destId="{A601F1BA-9008-4C0E-B4A5-89389BD22337}" srcOrd="6" destOrd="0" presId="urn:microsoft.com/office/officeart/2005/8/layout/chevron1"/>
    <dgm:cxn modelId="{0DF85893-367C-4379-A27B-CD1555C91695}" type="presParOf" srcId="{411DE954-A325-47B0-AB11-27149BD96204}" destId="{B5CD19FF-3917-46D2-AEA8-C37DAD7922F4}" srcOrd="7" destOrd="0" presId="urn:microsoft.com/office/officeart/2005/8/layout/chevron1"/>
    <dgm:cxn modelId="{F94C64F4-B863-4362-A799-BA142E1D9054}" type="presParOf" srcId="{411DE954-A325-47B0-AB11-27149BD96204}" destId="{24166A87-724D-4152-83FF-E309C41E705B}" srcOrd="8" destOrd="0" presId="urn:microsoft.com/office/officeart/2005/8/layout/chevron1"/>
    <dgm:cxn modelId="{B6C7C6F8-64A5-41E5-86DD-066B8BCC91AB}" type="presParOf" srcId="{411DE954-A325-47B0-AB11-27149BD96204}" destId="{DF32C45E-B1E6-4121-976D-F1D0FD8C6FDE}" srcOrd="9" destOrd="0" presId="urn:microsoft.com/office/officeart/2005/8/layout/chevron1"/>
    <dgm:cxn modelId="{0B462203-34D2-498B-8066-88EFFB7E4BB7}" type="presParOf" srcId="{411DE954-A325-47B0-AB11-27149BD96204}" destId="{EA5D3D9E-E5C3-49FB-BFB4-E2A0EB1CC369}" srcOrd="10" destOrd="0" presId="urn:microsoft.com/office/officeart/2005/8/layout/chevron1"/>
    <dgm:cxn modelId="{074D220D-9328-4106-85AA-B4903DAF07EA}" type="presParOf" srcId="{411DE954-A325-47B0-AB11-27149BD96204}" destId="{ACD2E579-6F01-47BB-8D69-480EEFB45D2D}" srcOrd="11" destOrd="0" presId="urn:microsoft.com/office/officeart/2005/8/layout/chevron1"/>
    <dgm:cxn modelId="{E1FD71B0-0CA0-48D2-B518-9DA18315E96C}" type="presParOf" srcId="{411DE954-A325-47B0-AB11-27149BD96204}" destId="{6BE586C0-E8CF-4CFB-A937-2E412AE030E5}" srcOrd="12" destOrd="0" presId="urn:microsoft.com/office/officeart/2005/8/layout/chevron1"/>
    <dgm:cxn modelId="{4620523C-0915-4014-8CFE-BA0F59B8BC88}" type="presParOf" srcId="{411DE954-A325-47B0-AB11-27149BD96204}" destId="{28D95CBB-4A37-4409-A253-7AA1AED6552E}" srcOrd="13" destOrd="0" presId="urn:microsoft.com/office/officeart/2005/8/layout/chevron1"/>
    <dgm:cxn modelId="{A4DD720D-F2BC-4AED-A95F-EACD27866B6B}" type="presParOf" srcId="{411DE954-A325-47B0-AB11-27149BD96204}" destId="{E695CCC1-5A55-4B95-8623-F4207B6C8240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C93A531-7A82-4195-B675-E52406D449D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B03DE5-55B6-464A-B212-DCB603739B4E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введение</a:t>
          </a:r>
          <a:endParaRPr lang="ru-RU" dirty="0"/>
        </a:p>
      </dgm:t>
    </dgm:pt>
    <dgm:pt modelId="{460C868D-BA34-43FC-8B9B-FE7A63E6674F}" type="parTrans" cxnId="{33B39C68-A664-4792-A3F1-B30F01E01CEA}">
      <dgm:prSet/>
      <dgm:spPr/>
      <dgm:t>
        <a:bodyPr/>
        <a:lstStyle/>
        <a:p>
          <a:endParaRPr lang="ru-RU"/>
        </a:p>
      </dgm:t>
    </dgm:pt>
    <dgm:pt modelId="{603F28A4-AE87-4BB0-8B9D-CD29BBE1FDF0}" type="sibTrans" cxnId="{33B39C68-A664-4792-A3F1-B30F01E01CEA}">
      <dgm:prSet/>
      <dgm:spPr/>
      <dgm:t>
        <a:bodyPr/>
        <a:lstStyle/>
        <a:p>
          <a:endParaRPr lang="ru-RU"/>
        </a:p>
      </dgm:t>
    </dgm:pt>
    <dgm:pt modelId="{CB5146B8-BB70-419A-8C05-7D28C7332667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постановка задачи</a:t>
          </a:r>
          <a:endParaRPr lang="ru-RU" dirty="0"/>
        </a:p>
      </dgm:t>
    </dgm:pt>
    <dgm:pt modelId="{9612A34A-4D16-4783-8270-A11E7A771563}" type="parTrans" cxnId="{6AD738BC-C261-495D-9D44-87D4A1C1FADA}">
      <dgm:prSet/>
      <dgm:spPr/>
      <dgm:t>
        <a:bodyPr/>
        <a:lstStyle/>
        <a:p>
          <a:endParaRPr lang="ru-RU"/>
        </a:p>
      </dgm:t>
    </dgm:pt>
    <dgm:pt modelId="{5357930B-67D9-41CE-B5ED-40134A7ACBE7}" type="sibTrans" cxnId="{6AD738BC-C261-495D-9D44-87D4A1C1FADA}">
      <dgm:prSet/>
      <dgm:spPr/>
      <dgm:t>
        <a:bodyPr/>
        <a:lstStyle/>
        <a:p>
          <a:endParaRPr lang="ru-RU"/>
        </a:p>
      </dgm:t>
    </dgm:pt>
    <dgm:pt modelId="{02F3099C-215C-486C-B219-27CDDDE3E90C}">
      <dgm:prSet phldrT="[Текст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GRAS</a:t>
          </a:r>
          <a:endParaRPr lang="ru-RU" dirty="0"/>
        </a:p>
      </dgm:t>
    </dgm:pt>
    <dgm:pt modelId="{07902E3F-D9EB-4C39-B0CE-AAA7CA1C073A}" type="parTrans" cxnId="{74CABC36-8B31-45F4-8920-988645881A19}">
      <dgm:prSet/>
      <dgm:spPr/>
      <dgm:t>
        <a:bodyPr/>
        <a:lstStyle/>
        <a:p>
          <a:endParaRPr lang="ru-RU"/>
        </a:p>
      </dgm:t>
    </dgm:pt>
    <dgm:pt modelId="{26DB54EA-890B-427B-B71D-8536AEE7FDA9}" type="sibTrans" cxnId="{74CABC36-8B31-45F4-8920-988645881A19}">
      <dgm:prSet/>
      <dgm:spPr/>
      <dgm:t>
        <a:bodyPr/>
        <a:lstStyle/>
        <a:p>
          <a:endParaRPr lang="ru-RU"/>
        </a:p>
      </dgm:t>
    </dgm:pt>
    <dgm:pt modelId="{D7320015-F59F-46B3-8787-40178AA9D681}">
      <dgm:prSet phldrT="[Текст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KURODA</a:t>
          </a:r>
          <a:endParaRPr lang="ru-RU" dirty="0"/>
        </a:p>
      </dgm:t>
    </dgm:pt>
    <dgm:pt modelId="{FBB649A6-30A5-4128-8DDE-8FFCFBB906C0}" type="parTrans" cxnId="{DC85226A-395E-44A3-A68E-5F42E1F1BBD2}">
      <dgm:prSet/>
      <dgm:spPr/>
      <dgm:t>
        <a:bodyPr/>
        <a:lstStyle/>
        <a:p>
          <a:endParaRPr lang="ru-RU"/>
        </a:p>
      </dgm:t>
    </dgm:pt>
    <dgm:pt modelId="{BEE792BB-DC55-4492-92F6-8F38E34B7B19}" type="sibTrans" cxnId="{DC85226A-395E-44A3-A68E-5F42E1F1BBD2}">
      <dgm:prSet/>
      <dgm:spPr/>
      <dgm:t>
        <a:bodyPr/>
        <a:lstStyle/>
        <a:p>
          <a:endParaRPr lang="ru-RU"/>
        </a:p>
      </dgm:t>
    </dgm:pt>
    <dgm:pt modelId="{9EE2249D-9E65-4361-BD0D-710EDCEE763F}">
      <dgm:prSet phldrT="[Текст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KURODA-1</a:t>
          </a:r>
          <a:endParaRPr lang="ru-RU" dirty="0"/>
        </a:p>
      </dgm:t>
    </dgm:pt>
    <dgm:pt modelId="{89DF25F5-7E46-40BB-94CE-CA6BC84B2597}" type="parTrans" cxnId="{2D71E38E-4174-49B4-BFEA-45235A05DD24}">
      <dgm:prSet/>
      <dgm:spPr/>
      <dgm:t>
        <a:bodyPr/>
        <a:lstStyle/>
        <a:p>
          <a:endParaRPr lang="ru-RU"/>
        </a:p>
      </dgm:t>
    </dgm:pt>
    <dgm:pt modelId="{3968EF2F-5A30-4EF6-9C1A-FBB48C7E0BAF}" type="sibTrans" cxnId="{2D71E38E-4174-49B4-BFEA-45235A05DD24}">
      <dgm:prSet/>
      <dgm:spPr/>
      <dgm:t>
        <a:bodyPr/>
        <a:lstStyle/>
        <a:p>
          <a:endParaRPr lang="ru-RU"/>
        </a:p>
      </dgm:t>
    </dgm:pt>
    <dgm:pt modelId="{CCC581B4-4BE5-4240-811B-3E5E2DD14CA6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метрики</a:t>
          </a:r>
          <a:endParaRPr lang="ru-RU" dirty="0"/>
        </a:p>
      </dgm:t>
    </dgm:pt>
    <dgm:pt modelId="{3F661CB9-659C-4307-94FD-D9E8B994A20E}" type="parTrans" cxnId="{86D12E3C-36E7-4B8E-8951-A5DFBC29266D}">
      <dgm:prSet/>
      <dgm:spPr/>
      <dgm:t>
        <a:bodyPr/>
        <a:lstStyle/>
        <a:p>
          <a:endParaRPr lang="ru-RU"/>
        </a:p>
      </dgm:t>
    </dgm:pt>
    <dgm:pt modelId="{EBC3C4C9-B98D-4E7F-B565-CBEAB3348288}" type="sibTrans" cxnId="{86D12E3C-36E7-4B8E-8951-A5DFBC29266D}">
      <dgm:prSet/>
      <dgm:spPr/>
      <dgm:t>
        <a:bodyPr/>
        <a:lstStyle/>
        <a:p>
          <a:endParaRPr lang="ru-RU"/>
        </a:p>
      </dgm:t>
    </dgm:pt>
    <dgm:pt modelId="{082E8642-058E-4D0E-878E-5D29C36160B8}">
      <dgm:prSet phldrT="[Текст]"/>
      <dgm:spPr>
        <a:solidFill>
          <a:srgbClr val="E7039B"/>
        </a:solidFill>
      </dgm:spPr>
      <dgm:t>
        <a:bodyPr/>
        <a:lstStyle/>
        <a:p>
          <a:r>
            <a:rPr lang="ru-RU" dirty="0" smtClean="0"/>
            <a:t>результаты</a:t>
          </a:r>
        </a:p>
      </dgm:t>
    </dgm:pt>
    <dgm:pt modelId="{CFFCD832-32EC-497D-AF72-1F4BEE026D50}" type="parTrans" cxnId="{23C531A6-C499-4E81-807C-81F129DD4AAA}">
      <dgm:prSet/>
      <dgm:spPr/>
      <dgm:t>
        <a:bodyPr/>
        <a:lstStyle/>
        <a:p>
          <a:endParaRPr lang="ru-RU"/>
        </a:p>
      </dgm:t>
    </dgm:pt>
    <dgm:pt modelId="{754742F7-DCD2-4D89-820B-179BE3B6C6BE}" type="sibTrans" cxnId="{23C531A6-C499-4E81-807C-81F129DD4AAA}">
      <dgm:prSet/>
      <dgm:spPr/>
      <dgm:t>
        <a:bodyPr/>
        <a:lstStyle/>
        <a:p>
          <a:endParaRPr lang="ru-RU"/>
        </a:p>
      </dgm:t>
    </dgm:pt>
    <dgm:pt modelId="{5A2D4EC2-9AEE-4AE0-924B-FCD93F5FCA53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выводы</a:t>
          </a:r>
        </a:p>
      </dgm:t>
    </dgm:pt>
    <dgm:pt modelId="{AD58ECC4-3F84-4019-831E-F15E0D265204}" type="parTrans" cxnId="{DCAB8ABA-6CA3-4272-9443-BE1A0279DAB9}">
      <dgm:prSet/>
      <dgm:spPr/>
      <dgm:t>
        <a:bodyPr/>
        <a:lstStyle/>
        <a:p>
          <a:endParaRPr lang="ru-RU"/>
        </a:p>
      </dgm:t>
    </dgm:pt>
    <dgm:pt modelId="{44123F2B-9D40-4F7D-8380-625B0BD2B06A}" type="sibTrans" cxnId="{DCAB8ABA-6CA3-4272-9443-BE1A0279DAB9}">
      <dgm:prSet/>
      <dgm:spPr/>
      <dgm:t>
        <a:bodyPr/>
        <a:lstStyle/>
        <a:p>
          <a:endParaRPr lang="ru-RU"/>
        </a:p>
      </dgm:t>
    </dgm:pt>
    <dgm:pt modelId="{411DE954-A325-47B0-AB11-27149BD96204}" type="pres">
      <dgm:prSet presAssocID="{6C93A531-7A82-4195-B675-E52406D449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A0C75-AE1A-408D-A626-257600B6FBDB}" type="pres">
      <dgm:prSet presAssocID="{39B03DE5-55B6-464A-B212-DCB603739B4E}" presName="parTxOnly" presStyleLbl="node1" presStyleIdx="0" presStyleCnt="8" custScaleX="37696" custLinFactNeighborX="-1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0994E-D416-4F5A-A475-CA44707B37A0}" type="pres">
      <dgm:prSet presAssocID="{603F28A4-AE87-4BB0-8B9D-CD29BBE1FDF0}" presName="parTxOnlySpace" presStyleCnt="0"/>
      <dgm:spPr/>
    </dgm:pt>
    <dgm:pt modelId="{592B1257-4088-43AB-BAC7-694B6F8195B0}" type="pres">
      <dgm:prSet presAssocID="{CB5146B8-BB70-419A-8C05-7D28C7332667}" presName="parTxOnly" presStyleLbl="node1" presStyleIdx="1" presStyleCnt="8" custScaleX="33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7B17D-20B3-49A4-84EC-0C0C025BA81F}" type="pres">
      <dgm:prSet presAssocID="{5357930B-67D9-41CE-B5ED-40134A7ACBE7}" presName="parTxOnlySpace" presStyleCnt="0"/>
      <dgm:spPr/>
    </dgm:pt>
    <dgm:pt modelId="{A80974C5-FAB4-4210-937D-258139E69A23}" type="pres">
      <dgm:prSet presAssocID="{02F3099C-215C-486C-B219-27CDDDE3E90C}" presName="parTxOnly" presStyleLbl="node1" presStyleIdx="2" presStyleCnt="8" custScaleX="32798" custLinFactNeighborX="192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09287-E3AF-4885-9086-0976595356B8}" type="pres">
      <dgm:prSet presAssocID="{26DB54EA-890B-427B-B71D-8536AEE7FDA9}" presName="parTxOnlySpace" presStyleCnt="0"/>
      <dgm:spPr/>
    </dgm:pt>
    <dgm:pt modelId="{A601F1BA-9008-4C0E-B4A5-89389BD22337}" type="pres">
      <dgm:prSet presAssocID="{D7320015-F59F-46B3-8787-40178AA9D681}" presName="parTxOnly" presStyleLbl="node1" presStyleIdx="3" presStyleCnt="8" custScaleX="46245" custLinFactNeighborX="8497" custLinFactNeighborY="-20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D19FF-3917-46D2-AEA8-C37DAD7922F4}" type="pres">
      <dgm:prSet presAssocID="{BEE792BB-DC55-4492-92F6-8F38E34B7B19}" presName="parTxOnlySpace" presStyleCnt="0"/>
      <dgm:spPr/>
    </dgm:pt>
    <dgm:pt modelId="{24166A87-724D-4152-83FF-E309C41E705B}" type="pres">
      <dgm:prSet presAssocID="{9EE2249D-9E65-4361-BD0D-710EDCEE763F}" presName="parTxOnly" presStyleLbl="node1" presStyleIdx="4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2C45E-B1E6-4121-976D-F1D0FD8C6FDE}" type="pres">
      <dgm:prSet presAssocID="{3968EF2F-5A30-4EF6-9C1A-FBB48C7E0BAF}" presName="parTxOnlySpace" presStyleCnt="0"/>
      <dgm:spPr/>
    </dgm:pt>
    <dgm:pt modelId="{EA5D3D9E-E5C3-49FB-BFB4-E2A0EB1CC369}" type="pres">
      <dgm:prSet presAssocID="{CCC581B4-4BE5-4240-811B-3E5E2DD14CA6}" presName="parTxOnly" presStyleLbl="node1" presStyleIdx="5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2E579-6F01-47BB-8D69-480EEFB45D2D}" type="pres">
      <dgm:prSet presAssocID="{EBC3C4C9-B98D-4E7F-B565-CBEAB3348288}" presName="parTxOnlySpace" presStyleCnt="0"/>
      <dgm:spPr/>
    </dgm:pt>
    <dgm:pt modelId="{6BE586C0-E8CF-4CFB-A937-2E412AE030E5}" type="pres">
      <dgm:prSet presAssocID="{082E8642-058E-4D0E-878E-5D29C36160B8}" presName="parTxOnly" presStyleLbl="node1" presStyleIdx="6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95CBB-4A37-4409-A253-7AA1AED6552E}" type="pres">
      <dgm:prSet presAssocID="{754742F7-DCD2-4D89-820B-179BE3B6C6BE}" presName="parTxOnlySpace" presStyleCnt="0"/>
      <dgm:spPr/>
    </dgm:pt>
    <dgm:pt modelId="{E695CCC1-5A55-4B95-8623-F4207B6C8240}" type="pres">
      <dgm:prSet presAssocID="{5A2D4EC2-9AEE-4AE0-924B-FCD93F5FCA53}" presName="parTxOnly" presStyleLbl="node1" presStyleIdx="7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BDEB3D-217D-48F0-8403-2F56E776C2FD}" type="presOf" srcId="{CCC581B4-4BE5-4240-811B-3E5E2DD14CA6}" destId="{EA5D3D9E-E5C3-49FB-BFB4-E2A0EB1CC369}" srcOrd="0" destOrd="0" presId="urn:microsoft.com/office/officeart/2005/8/layout/chevron1"/>
    <dgm:cxn modelId="{6AD738BC-C261-495D-9D44-87D4A1C1FADA}" srcId="{6C93A531-7A82-4195-B675-E52406D449D0}" destId="{CB5146B8-BB70-419A-8C05-7D28C7332667}" srcOrd="1" destOrd="0" parTransId="{9612A34A-4D16-4783-8270-A11E7A771563}" sibTransId="{5357930B-67D9-41CE-B5ED-40134A7ACBE7}"/>
    <dgm:cxn modelId="{88821B17-4754-4458-8D75-330FE7F6F82D}" type="presOf" srcId="{6C93A531-7A82-4195-B675-E52406D449D0}" destId="{411DE954-A325-47B0-AB11-27149BD96204}" srcOrd="0" destOrd="0" presId="urn:microsoft.com/office/officeart/2005/8/layout/chevron1"/>
    <dgm:cxn modelId="{C5B616A7-69D2-4AF1-B985-9B91638702E4}" type="presOf" srcId="{9EE2249D-9E65-4361-BD0D-710EDCEE763F}" destId="{24166A87-724D-4152-83FF-E309C41E705B}" srcOrd="0" destOrd="0" presId="urn:microsoft.com/office/officeart/2005/8/layout/chevron1"/>
    <dgm:cxn modelId="{80A9BDDC-3945-4317-8548-8B778AF66324}" type="presOf" srcId="{D7320015-F59F-46B3-8787-40178AA9D681}" destId="{A601F1BA-9008-4C0E-B4A5-89389BD22337}" srcOrd="0" destOrd="0" presId="urn:microsoft.com/office/officeart/2005/8/layout/chevron1"/>
    <dgm:cxn modelId="{6594C9C9-AA57-4A98-BFDA-7CE71D114DD7}" type="presOf" srcId="{5A2D4EC2-9AEE-4AE0-924B-FCD93F5FCA53}" destId="{E695CCC1-5A55-4B95-8623-F4207B6C8240}" srcOrd="0" destOrd="0" presId="urn:microsoft.com/office/officeart/2005/8/layout/chevron1"/>
    <dgm:cxn modelId="{DC85226A-395E-44A3-A68E-5F42E1F1BBD2}" srcId="{6C93A531-7A82-4195-B675-E52406D449D0}" destId="{D7320015-F59F-46B3-8787-40178AA9D681}" srcOrd="3" destOrd="0" parTransId="{FBB649A6-30A5-4128-8DDE-8FFCFBB906C0}" sibTransId="{BEE792BB-DC55-4492-92F6-8F38E34B7B19}"/>
    <dgm:cxn modelId="{33B39C68-A664-4792-A3F1-B30F01E01CEA}" srcId="{6C93A531-7A82-4195-B675-E52406D449D0}" destId="{39B03DE5-55B6-464A-B212-DCB603739B4E}" srcOrd="0" destOrd="0" parTransId="{460C868D-BA34-43FC-8B9B-FE7A63E6674F}" sibTransId="{603F28A4-AE87-4BB0-8B9D-CD29BBE1FDF0}"/>
    <dgm:cxn modelId="{23C531A6-C499-4E81-807C-81F129DD4AAA}" srcId="{6C93A531-7A82-4195-B675-E52406D449D0}" destId="{082E8642-058E-4D0E-878E-5D29C36160B8}" srcOrd="6" destOrd="0" parTransId="{CFFCD832-32EC-497D-AF72-1F4BEE026D50}" sibTransId="{754742F7-DCD2-4D89-820B-179BE3B6C6BE}"/>
    <dgm:cxn modelId="{FC4E3EA9-F7ED-4CA5-8203-8492C932A2A5}" type="presOf" srcId="{02F3099C-215C-486C-B219-27CDDDE3E90C}" destId="{A80974C5-FAB4-4210-937D-258139E69A23}" srcOrd="0" destOrd="0" presId="urn:microsoft.com/office/officeart/2005/8/layout/chevron1"/>
    <dgm:cxn modelId="{48EED34D-5141-4E13-814D-7BEE75452405}" type="presOf" srcId="{082E8642-058E-4D0E-878E-5D29C36160B8}" destId="{6BE586C0-E8CF-4CFB-A937-2E412AE030E5}" srcOrd="0" destOrd="0" presId="urn:microsoft.com/office/officeart/2005/8/layout/chevron1"/>
    <dgm:cxn modelId="{74CABC36-8B31-45F4-8920-988645881A19}" srcId="{6C93A531-7A82-4195-B675-E52406D449D0}" destId="{02F3099C-215C-486C-B219-27CDDDE3E90C}" srcOrd="2" destOrd="0" parTransId="{07902E3F-D9EB-4C39-B0CE-AAA7CA1C073A}" sibTransId="{26DB54EA-890B-427B-B71D-8536AEE7FDA9}"/>
    <dgm:cxn modelId="{86D12E3C-36E7-4B8E-8951-A5DFBC29266D}" srcId="{6C93A531-7A82-4195-B675-E52406D449D0}" destId="{CCC581B4-4BE5-4240-811B-3E5E2DD14CA6}" srcOrd="5" destOrd="0" parTransId="{3F661CB9-659C-4307-94FD-D9E8B994A20E}" sibTransId="{EBC3C4C9-B98D-4E7F-B565-CBEAB3348288}"/>
    <dgm:cxn modelId="{2D71E38E-4174-49B4-BFEA-45235A05DD24}" srcId="{6C93A531-7A82-4195-B675-E52406D449D0}" destId="{9EE2249D-9E65-4361-BD0D-710EDCEE763F}" srcOrd="4" destOrd="0" parTransId="{89DF25F5-7E46-40BB-94CE-CA6BC84B2597}" sibTransId="{3968EF2F-5A30-4EF6-9C1A-FBB48C7E0BAF}"/>
    <dgm:cxn modelId="{DCAB8ABA-6CA3-4272-9443-BE1A0279DAB9}" srcId="{6C93A531-7A82-4195-B675-E52406D449D0}" destId="{5A2D4EC2-9AEE-4AE0-924B-FCD93F5FCA53}" srcOrd="7" destOrd="0" parTransId="{AD58ECC4-3F84-4019-831E-F15E0D265204}" sibTransId="{44123F2B-9D40-4F7D-8380-625B0BD2B06A}"/>
    <dgm:cxn modelId="{489BCEEB-8A83-4E3D-9CEA-218D3C4DCABF}" type="presOf" srcId="{39B03DE5-55B6-464A-B212-DCB603739B4E}" destId="{04AA0C75-AE1A-408D-A626-257600B6FBDB}" srcOrd="0" destOrd="0" presId="urn:microsoft.com/office/officeart/2005/8/layout/chevron1"/>
    <dgm:cxn modelId="{44E96E03-136A-4143-9E9F-D64221F13986}" type="presOf" srcId="{CB5146B8-BB70-419A-8C05-7D28C7332667}" destId="{592B1257-4088-43AB-BAC7-694B6F8195B0}" srcOrd="0" destOrd="0" presId="urn:microsoft.com/office/officeart/2005/8/layout/chevron1"/>
    <dgm:cxn modelId="{63302FB6-3822-41D3-8F78-2378A5647135}" type="presParOf" srcId="{411DE954-A325-47B0-AB11-27149BD96204}" destId="{04AA0C75-AE1A-408D-A626-257600B6FBDB}" srcOrd="0" destOrd="0" presId="urn:microsoft.com/office/officeart/2005/8/layout/chevron1"/>
    <dgm:cxn modelId="{D1E373D2-2761-4861-A159-8DCFDBBA9DEB}" type="presParOf" srcId="{411DE954-A325-47B0-AB11-27149BD96204}" destId="{9070994E-D416-4F5A-A475-CA44707B37A0}" srcOrd="1" destOrd="0" presId="urn:microsoft.com/office/officeart/2005/8/layout/chevron1"/>
    <dgm:cxn modelId="{7E376915-BD62-4F61-BE6F-E753820069FE}" type="presParOf" srcId="{411DE954-A325-47B0-AB11-27149BD96204}" destId="{592B1257-4088-43AB-BAC7-694B6F8195B0}" srcOrd="2" destOrd="0" presId="urn:microsoft.com/office/officeart/2005/8/layout/chevron1"/>
    <dgm:cxn modelId="{F9C29D3A-B779-4F1D-A2C6-A88A0C42392A}" type="presParOf" srcId="{411DE954-A325-47B0-AB11-27149BD96204}" destId="{4E57B17D-20B3-49A4-84EC-0C0C025BA81F}" srcOrd="3" destOrd="0" presId="urn:microsoft.com/office/officeart/2005/8/layout/chevron1"/>
    <dgm:cxn modelId="{D8830E1C-3580-488E-972F-DCD54D9B76B3}" type="presParOf" srcId="{411DE954-A325-47B0-AB11-27149BD96204}" destId="{A80974C5-FAB4-4210-937D-258139E69A23}" srcOrd="4" destOrd="0" presId="urn:microsoft.com/office/officeart/2005/8/layout/chevron1"/>
    <dgm:cxn modelId="{2D63E025-50FB-402D-8040-F6C139FC189A}" type="presParOf" srcId="{411DE954-A325-47B0-AB11-27149BD96204}" destId="{D4809287-E3AF-4885-9086-0976595356B8}" srcOrd="5" destOrd="0" presId="urn:microsoft.com/office/officeart/2005/8/layout/chevron1"/>
    <dgm:cxn modelId="{A2440CA8-E2F4-4FA6-8DB0-007C9EC5AECA}" type="presParOf" srcId="{411DE954-A325-47B0-AB11-27149BD96204}" destId="{A601F1BA-9008-4C0E-B4A5-89389BD22337}" srcOrd="6" destOrd="0" presId="urn:microsoft.com/office/officeart/2005/8/layout/chevron1"/>
    <dgm:cxn modelId="{EC2EB3A5-4E3F-428B-A0B3-18E7CBD2D803}" type="presParOf" srcId="{411DE954-A325-47B0-AB11-27149BD96204}" destId="{B5CD19FF-3917-46D2-AEA8-C37DAD7922F4}" srcOrd="7" destOrd="0" presId="urn:microsoft.com/office/officeart/2005/8/layout/chevron1"/>
    <dgm:cxn modelId="{3D9AB24B-96A0-42CA-A3D0-FC9DA1223E67}" type="presParOf" srcId="{411DE954-A325-47B0-AB11-27149BD96204}" destId="{24166A87-724D-4152-83FF-E309C41E705B}" srcOrd="8" destOrd="0" presId="urn:microsoft.com/office/officeart/2005/8/layout/chevron1"/>
    <dgm:cxn modelId="{E5AAD3BD-EE6D-4DF3-952B-B6E0ACBCCAC0}" type="presParOf" srcId="{411DE954-A325-47B0-AB11-27149BD96204}" destId="{DF32C45E-B1E6-4121-976D-F1D0FD8C6FDE}" srcOrd="9" destOrd="0" presId="urn:microsoft.com/office/officeart/2005/8/layout/chevron1"/>
    <dgm:cxn modelId="{82CBAA0F-F6AB-4ED2-A250-118F75298417}" type="presParOf" srcId="{411DE954-A325-47B0-AB11-27149BD96204}" destId="{EA5D3D9E-E5C3-49FB-BFB4-E2A0EB1CC369}" srcOrd="10" destOrd="0" presId="urn:microsoft.com/office/officeart/2005/8/layout/chevron1"/>
    <dgm:cxn modelId="{339BA670-820D-4273-8753-D11316F1EA3A}" type="presParOf" srcId="{411DE954-A325-47B0-AB11-27149BD96204}" destId="{ACD2E579-6F01-47BB-8D69-480EEFB45D2D}" srcOrd="11" destOrd="0" presId="urn:microsoft.com/office/officeart/2005/8/layout/chevron1"/>
    <dgm:cxn modelId="{6A2A8773-2A3E-44CB-8917-C857B69EB347}" type="presParOf" srcId="{411DE954-A325-47B0-AB11-27149BD96204}" destId="{6BE586C0-E8CF-4CFB-A937-2E412AE030E5}" srcOrd="12" destOrd="0" presId="urn:microsoft.com/office/officeart/2005/8/layout/chevron1"/>
    <dgm:cxn modelId="{C8060D9A-D6D7-4869-B808-2472CF714765}" type="presParOf" srcId="{411DE954-A325-47B0-AB11-27149BD96204}" destId="{28D95CBB-4A37-4409-A253-7AA1AED6552E}" srcOrd="13" destOrd="0" presId="urn:microsoft.com/office/officeart/2005/8/layout/chevron1"/>
    <dgm:cxn modelId="{5342B06B-4C8B-4DA3-9EE1-9431593E163B}" type="presParOf" srcId="{411DE954-A325-47B0-AB11-27149BD96204}" destId="{E695CCC1-5A55-4B95-8623-F4207B6C8240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C93A531-7A82-4195-B675-E52406D449D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B03DE5-55B6-464A-B212-DCB603739B4E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введение</a:t>
          </a:r>
          <a:endParaRPr lang="ru-RU" dirty="0"/>
        </a:p>
      </dgm:t>
    </dgm:pt>
    <dgm:pt modelId="{460C868D-BA34-43FC-8B9B-FE7A63E6674F}" type="parTrans" cxnId="{33B39C68-A664-4792-A3F1-B30F01E01CEA}">
      <dgm:prSet/>
      <dgm:spPr/>
      <dgm:t>
        <a:bodyPr/>
        <a:lstStyle/>
        <a:p>
          <a:endParaRPr lang="ru-RU"/>
        </a:p>
      </dgm:t>
    </dgm:pt>
    <dgm:pt modelId="{603F28A4-AE87-4BB0-8B9D-CD29BBE1FDF0}" type="sibTrans" cxnId="{33B39C68-A664-4792-A3F1-B30F01E01CEA}">
      <dgm:prSet/>
      <dgm:spPr/>
      <dgm:t>
        <a:bodyPr/>
        <a:lstStyle/>
        <a:p>
          <a:endParaRPr lang="ru-RU"/>
        </a:p>
      </dgm:t>
    </dgm:pt>
    <dgm:pt modelId="{CB5146B8-BB70-419A-8C05-7D28C7332667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постановка задачи</a:t>
          </a:r>
          <a:endParaRPr lang="ru-RU" dirty="0"/>
        </a:p>
      </dgm:t>
    </dgm:pt>
    <dgm:pt modelId="{9612A34A-4D16-4783-8270-A11E7A771563}" type="parTrans" cxnId="{6AD738BC-C261-495D-9D44-87D4A1C1FADA}">
      <dgm:prSet/>
      <dgm:spPr/>
      <dgm:t>
        <a:bodyPr/>
        <a:lstStyle/>
        <a:p>
          <a:endParaRPr lang="ru-RU"/>
        </a:p>
      </dgm:t>
    </dgm:pt>
    <dgm:pt modelId="{5357930B-67D9-41CE-B5ED-40134A7ACBE7}" type="sibTrans" cxnId="{6AD738BC-C261-495D-9D44-87D4A1C1FADA}">
      <dgm:prSet/>
      <dgm:spPr/>
      <dgm:t>
        <a:bodyPr/>
        <a:lstStyle/>
        <a:p>
          <a:endParaRPr lang="ru-RU"/>
        </a:p>
      </dgm:t>
    </dgm:pt>
    <dgm:pt modelId="{02F3099C-215C-486C-B219-27CDDDE3E90C}">
      <dgm:prSet phldrT="[Текст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GRAS</a:t>
          </a:r>
          <a:endParaRPr lang="ru-RU" dirty="0"/>
        </a:p>
      </dgm:t>
    </dgm:pt>
    <dgm:pt modelId="{07902E3F-D9EB-4C39-B0CE-AAA7CA1C073A}" type="parTrans" cxnId="{74CABC36-8B31-45F4-8920-988645881A19}">
      <dgm:prSet/>
      <dgm:spPr/>
      <dgm:t>
        <a:bodyPr/>
        <a:lstStyle/>
        <a:p>
          <a:endParaRPr lang="ru-RU"/>
        </a:p>
      </dgm:t>
    </dgm:pt>
    <dgm:pt modelId="{26DB54EA-890B-427B-B71D-8536AEE7FDA9}" type="sibTrans" cxnId="{74CABC36-8B31-45F4-8920-988645881A19}">
      <dgm:prSet/>
      <dgm:spPr/>
      <dgm:t>
        <a:bodyPr/>
        <a:lstStyle/>
        <a:p>
          <a:endParaRPr lang="ru-RU"/>
        </a:p>
      </dgm:t>
    </dgm:pt>
    <dgm:pt modelId="{D7320015-F59F-46B3-8787-40178AA9D681}">
      <dgm:prSet phldrT="[Текст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KURODA</a:t>
          </a:r>
          <a:endParaRPr lang="ru-RU" dirty="0"/>
        </a:p>
      </dgm:t>
    </dgm:pt>
    <dgm:pt modelId="{FBB649A6-30A5-4128-8DDE-8FFCFBB906C0}" type="parTrans" cxnId="{DC85226A-395E-44A3-A68E-5F42E1F1BBD2}">
      <dgm:prSet/>
      <dgm:spPr/>
      <dgm:t>
        <a:bodyPr/>
        <a:lstStyle/>
        <a:p>
          <a:endParaRPr lang="ru-RU"/>
        </a:p>
      </dgm:t>
    </dgm:pt>
    <dgm:pt modelId="{BEE792BB-DC55-4492-92F6-8F38E34B7B19}" type="sibTrans" cxnId="{DC85226A-395E-44A3-A68E-5F42E1F1BBD2}">
      <dgm:prSet/>
      <dgm:spPr/>
      <dgm:t>
        <a:bodyPr/>
        <a:lstStyle/>
        <a:p>
          <a:endParaRPr lang="ru-RU"/>
        </a:p>
      </dgm:t>
    </dgm:pt>
    <dgm:pt modelId="{9EE2249D-9E65-4361-BD0D-710EDCEE763F}">
      <dgm:prSet phldrT="[Текст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KURODA-1</a:t>
          </a:r>
          <a:endParaRPr lang="ru-RU" dirty="0"/>
        </a:p>
      </dgm:t>
    </dgm:pt>
    <dgm:pt modelId="{89DF25F5-7E46-40BB-94CE-CA6BC84B2597}" type="parTrans" cxnId="{2D71E38E-4174-49B4-BFEA-45235A05DD24}">
      <dgm:prSet/>
      <dgm:spPr/>
      <dgm:t>
        <a:bodyPr/>
        <a:lstStyle/>
        <a:p>
          <a:endParaRPr lang="ru-RU"/>
        </a:p>
      </dgm:t>
    </dgm:pt>
    <dgm:pt modelId="{3968EF2F-5A30-4EF6-9C1A-FBB48C7E0BAF}" type="sibTrans" cxnId="{2D71E38E-4174-49B4-BFEA-45235A05DD24}">
      <dgm:prSet/>
      <dgm:spPr/>
      <dgm:t>
        <a:bodyPr/>
        <a:lstStyle/>
        <a:p>
          <a:endParaRPr lang="ru-RU"/>
        </a:p>
      </dgm:t>
    </dgm:pt>
    <dgm:pt modelId="{CCC581B4-4BE5-4240-811B-3E5E2DD14CA6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метрики</a:t>
          </a:r>
          <a:endParaRPr lang="ru-RU" dirty="0"/>
        </a:p>
      </dgm:t>
    </dgm:pt>
    <dgm:pt modelId="{3F661CB9-659C-4307-94FD-D9E8B994A20E}" type="parTrans" cxnId="{86D12E3C-36E7-4B8E-8951-A5DFBC29266D}">
      <dgm:prSet/>
      <dgm:spPr/>
      <dgm:t>
        <a:bodyPr/>
        <a:lstStyle/>
        <a:p>
          <a:endParaRPr lang="ru-RU"/>
        </a:p>
      </dgm:t>
    </dgm:pt>
    <dgm:pt modelId="{EBC3C4C9-B98D-4E7F-B565-CBEAB3348288}" type="sibTrans" cxnId="{86D12E3C-36E7-4B8E-8951-A5DFBC29266D}">
      <dgm:prSet/>
      <dgm:spPr/>
      <dgm:t>
        <a:bodyPr/>
        <a:lstStyle/>
        <a:p>
          <a:endParaRPr lang="ru-RU"/>
        </a:p>
      </dgm:t>
    </dgm:pt>
    <dgm:pt modelId="{082E8642-058E-4D0E-878E-5D29C36160B8}">
      <dgm:prSet phldrT="[Текст]"/>
      <dgm:spPr>
        <a:solidFill>
          <a:srgbClr val="E7039B"/>
        </a:solidFill>
      </dgm:spPr>
      <dgm:t>
        <a:bodyPr/>
        <a:lstStyle/>
        <a:p>
          <a:r>
            <a:rPr lang="ru-RU" dirty="0" smtClean="0"/>
            <a:t>результаты</a:t>
          </a:r>
        </a:p>
      </dgm:t>
    </dgm:pt>
    <dgm:pt modelId="{CFFCD832-32EC-497D-AF72-1F4BEE026D50}" type="parTrans" cxnId="{23C531A6-C499-4E81-807C-81F129DD4AAA}">
      <dgm:prSet/>
      <dgm:spPr/>
      <dgm:t>
        <a:bodyPr/>
        <a:lstStyle/>
        <a:p>
          <a:endParaRPr lang="ru-RU"/>
        </a:p>
      </dgm:t>
    </dgm:pt>
    <dgm:pt modelId="{754742F7-DCD2-4D89-820B-179BE3B6C6BE}" type="sibTrans" cxnId="{23C531A6-C499-4E81-807C-81F129DD4AAA}">
      <dgm:prSet/>
      <dgm:spPr/>
      <dgm:t>
        <a:bodyPr/>
        <a:lstStyle/>
        <a:p>
          <a:endParaRPr lang="ru-RU"/>
        </a:p>
      </dgm:t>
    </dgm:pt>
    <dgm:pt modelId="{5A2D4EC2-9AEE-4AE0-924B-FCD93F5FCA53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выводы</a:t>
          </a:r>
        </a:p>
      </dgm:t>
    </dgm:pt>
    <dgm:pt modelId="{AD58ECC4-3F84-4019-831E-F15E0D265204}" type="parTrans" cxnId="{DCAB8ABA-6CA3-4272-9443-BE1A0279DAB9}">
      <dgm:prSet/>
      <dgm:spPr/>
      <dgm:t>
        <a:bodyPr/>
        <a:lstStyle/>
        <a:p>
          <a:endParaRPr lang="ru-RU"/>
        </a:p>
      </dgm:t>
    </dgm:pt>
    <dgm:pt modelId="{44123F2B-9D40-4F7D-8380-625B0BD2B06A}" type="sibTrans" cxnId="{DCAB8ABA-6CA3-4272-9443-BE1A0279DAB9}">
      <dgm:prSet/>
      <dgm:spPr/>
      <dgm:t>
        <a:bodyPr/>
        <a:lstStyle/>
        <a:p>
          <a:endParaRPr lang="ru-RU"/>
        </a:p>
      </dgm:t>
    </dgm:pt>
    <dgm:pt modelId="{411DE954-A325-47B0-AB11-27149BD96204}" type="pres">
      <dgm:prSet presAssocID="{6C93A531-7A82-4195-B675-E52406D449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A0C75-AE1A-408D-A626-257600B6FBDB}" type="pres">
      <dgm:prSet presAssocID="{39B03DE5-55B6-464A-B212-DCB603739B4E}" presName="parTxOnly" presStyleLbl="node1" presStyleIdx="0" presStyleCnt="8" custScaleX="37696" custLinFactNeighborX="-1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0994E-D416-4F5A-A475-CA44707B37A0}" type="pres">
      <dgm:prSet presAssocID="{603F28A4-AE87-4BB0-8B9D-CD29BBE1FDF0}" presName="parTxOnlySpace" presStyleCnt="0"/>
      <dgm:spPr/>
    </dgm:pt>
    <dgm:pt modelId="{592B1257-4088-43AB-BAC7-694B6F8195B0}" type="pres">
      <dgm:prSet presAssocID="{CB5146B8-BB70-419A-8C05-7D28C7332667}" presName="parTxOnly" presStyleLbl="node1" presStyleIdx="1" presStyleCnt="8" custScaleX="33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7B17D-20B3-49A4-84EC-0C0C025BA81F}" type="pres">
      <dgm:prSet presAssocID="{5357930B-67D9-41CE-B5ED-40134A7ACBE7}" presName="parTxOnlySpace" presStyleCnt="0"/>
      <dgm:spPr/>
    </dgm:pt>
    <dgm:pt modelId="{A80974C5-FAB4-4210-937D-258139E69A23}" type="pres">
      <dgm:prSet presAssocID="{02F3099C-215C-486C-B219-27CDDDE3E90C}" presName="parTxOnly" presStyleLbl="node1" presStyleIdx="2" presStyleCnt="8" custScaleX="32798" custLinFactNeighborX="192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09287-E3AF-4885-9086-0976595356B8}" type="pres">
      <dgm:prSet presAssocID="{26DB54EA-890B-427B-B71D-8536AEE7FDA9}" presName="parTxOnlySpace" presStyleCnt="0"/>
      <dgm:spPr/>
    </dgm:pt>
    <dgm:pt modelId="{A601F1BA-9008-4C0E-B4A5-89389BD22337}" type="pres">
      <dgm:prSet presAssocID="{D7320015-F59F-46B3-8787-40178AA9D681}" presName="parTxOnly" presStyleLbl="node1" presStyleIdx="3" presStyleCnt="8" custScaleX="46245" custLinFactNeighborX="8497" custLinFactNeighborY="-20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D19FF-3917-46D2-AEA8-C37DAD7922F4}" type="pres">
      <dgm:prSet presAssocID="{BEE792BB-DC55-4492-92F6-8F38E34B7B19}" presName="parTxOnlySpace" presStyleCnt="0"/>
      <dgm:spPr/>
    </dgm:pt>
    <dgm:pt modelId="{24166A87-724D-4152-83FF-E309C41E705B}" type="pres">
      <dgm:prSet presAssocID="{9EE2249D-9E65-4361-BD0D-710EDCEE763F}" presName="parTxOnly" presStyleLbl="node1" presStyleIdx="4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2C45E-B1E6-4121-976D-F1D0FD8C6FDE}" type="pres">
      <dgm:prSet presAssocID="{3968EF2F-5A30-4EF6-9C1A-FBB48C7E0BAF}" presName="parTxOnlySpace" presStyleCnt="0"/>
      <dgm:spPr/>
    </dgm:pt>
    <dgm:pt modelId="{EA5D3D9E-E5C3-49FB-BFB4-E2A0EB1CC369}" type="pres">
      <dgm:prSet presAssocID="{CCC581B4-4BE5-4240-811B-3E5E2DD14CA6}" presName="parTxOnly" presStyleLbl="node1" presStyleIdx="5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2E579-6F01-47BB-8D69-480EEFB45D2D}" type="pres">
      <dgm:prSet presAssocID="{EBC3C4C9-B98D-4E7F-B565-CBEAB3348288}" presName="parTxOnlySpace" presStyleCnt="0"/>
      <dgm:spPr/>
    </dgm:pt>
    <dgm:pt modelId="{6BE586C0-E8CF-4CFB-A937-2E412AE030E5}" type="pres">
      <dgm:prSet presAssocID="{082E8642-058E-4D0E-878E-5D29C36160B8}" presName="parTxOnly" presStyleLbl="node1" presStyleIdx="6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95CBB-4A37-4409-A253-7AA1AED6552E}" type="pres">
      <dgm:prSet presAssocID="{754742F7-DCD2-4D89-820B-179BE3B6C6BE}" presName="parTxOnlySpace" presStyleCnt="0"/>
      <dgm:spPr/>
    </dgm:pt>
    <dgm:pt modelId="{E695CCC1-5A55-4B95-8623-F4207B6C8240}" type="pres">
      <dgm:prSet presAssocID="{5A2D4EC2-9AEE-4AE0-924B-FCD93F5FCA53}" presName="parTxOnly" presStyleLbl="node1" presStyleIdx="7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D738BC-C261-495D-9D44-87D4A1C1FADA}" srcId="{6C93A531-7A82-4195-B675-E52406D449D0}" destId="{CB5146B8-BB70-419A-8C05-7D28C7332667}" srcOrd="1" destOrd="0" parTransId="{9612A34A-4D16-4783-8270-A11E7A771563}" sibTransId="{5357930B-67D9-41CE-B5ED-40134A7ACBE7}"/>
    <dgm:cxn modelId="{9C63E71E-66FD-4F0D-A091-ECC7EC44011D}" type="presOf" srcId="{39B03DE5-55B6-464A-B212-DCB603739B4E}" destId="{04AA0C75-AE1A-408D-A626-257600B6FBDB}" srcOrd="0" destOrd="0" presId="urn:microsoft.com/office/officeart/2005/8/layout/chevron1"/>
    <dgm:cxn modelId="{3D7AC942-E4F4-450D-B037-ADD213A8AB42}" type="presOf" srcId="{CCC581B4-4BE5-4240-811B-3E5E2DD14CA6}" destId="{EA5D3D9E-E5C3-49FB-BFB4-E2A0EB1CC369}" srcOrd="0" destOrd="0" presId="urn:microsoft.com/office/officeart/2005/8/layout/chevron1"/>
    <dgm:cxn modelId="{DC85226A-395E-44A3-A68E-5F42E1F1BBD2}" srcId="{6C93A531-7A82-4195-B675-E52406D449D0}" destId="{D7320015-F59F-46B3-8787-40178AA9D681}" srcOrd="3" destOrd="0" parTransId="{FBB649A6-30A5-4128-8DDE-8FFCFBB906C0}" sibTransId="{BEE792BB-DC55-4492-92F6-8F38E34B7B19}"/>
    <dgm:cxn modelId="{33B39C68-A664-4792-A3F1-B30F01E01CEA}" srcId="{6C93A531-7A82-4195-B675-E52406D449D0}" destId="{39B03DE5-55B6-464A-B212-DCB603739B4E}" srcOrd="0" destOrd="0" parTransId="{460C868D-BA34-43FC-8B9B-FE7A63E6674F}" sibTransId="{603F28A4-AE87-4BB0-8B9D-CD29BBE1FDF0}"/>
    <dgm:cxn modelId="{23C531A6-C499-4E81-807C-81F129DD4AAA}" srcId="{6C93A531-7A82-4195-B675-E52406D449D0}" destId="{082E8642-058E-4D0E-878E-5D29C36160B8}" srcOrd="6" destOrd="0" parTransId="{CFFCD832-32EC-497D-AF72-1F4BEE026D50}" sibTransId="{754742F7-DCD2-4D89-820B-179BE3B6C6BE}"/>
    <dgm:cxn modelId="{3BE25D22-117B-4A52-9818-73329B395503}" type="presOf" srcId="{CB5146B8-BB70-419A-8C05-7D28C7332667}" destId="{592B1257-4088-43AB-BAC7-694B6F8195B0}" srcOrd="0" destOrd="0" presId="urn:microsoft.com/office/officeart/2005/8/layout/chevron1"/>
    <dgm:cxn modelId="{B7A22536-7D7B-4EDC-8FAF-7622EB78D746}" type="presOf" srcId="{6C93A531-7A82-4195-B675-E52406D449D0}" destId="{411DE954-A325-47B0-AB11-27149BD96204}" srcOrd="0" destOrd="0" presId="urn:microsoft.com/office/officeart/2005/8/layout/chevron1"/>
    <dgm:cxn modelId="{6DD92943-28DA-4F9B-870D-7B2326BB22E7}" type="presOf" srcId="{5A2D4EC2-9AEE-4AE0-924B-FCD93F5FCA53}" destId="{E695CCC1-5A55-4B95-8623-F4207B6C8240}" srcOrd="0" destOrd="0" presId="urn:microsoft.com/office/officeart/2005/8/layout/chevron1"/>
    <dgm:cxn modelId="{00E29541-5E0C-48C5-A232-B6BC00C7AB89}" type="presOf" srcId="{082E8642-058E-4D0E-878E-5D29C36160B8}" destId="{6BE586C0-E8CF-4CFB-A937-2E412AE030E5}" srcOrd="0" destOrd="0" presId="urn:microsoft.com/office/officeart/2005/8/layout/chevron1"/>
    <dgm:cxn modelId="{74CABC36-8B31-45F4-8920-988645881A19}" srcId="{6C93A531-7A82-4195-B675-E52406D449D0}" destId="{02F3099C-215C-486C-B219-27CDDDE3E90C}" srcOrd="2" destOrd="0" parTransId="{07902E3F-D9EB-4C39-B0CE-AAA7CA1C073A}" sibTransId="{26DB54EA-890B-427B-B71D-8536AEE7FDA9}"/>
    <dgm:cxn modelId="{86D12E3C-36E7-4B8E-8951-A5DFBC29266D}" srcId="{6C93A531-7A82-4195-B675-E52406D449D0}" destId="{CCC581B4-4BE5-4240-811B-3E5E2DD14CA6}" srcOrd="5" destOrd="0" parTransId="{3F661CB9-659C-4307-94FD-D9E8B994A20E}" sibTransId="{EBC3C4C9-B98D-4E7F-B565-CBEAB3348288}"/>
    <dgm:cxn modelId="{2F6E2CE8-E2F7-450E-B04C-26EA4D585AC4}" type="presOf" srcId="{02F3099C-215C-486C-B219-27CDDDE3E90C}" destId="{A80974C5-FAB4-4210-937D-258139E69A23}" srcOrd="0" destOrd="0" presId="urn:microsoft.com/office/officeart/2005/8/layout/chevron1"/>
    <dgm:cxn modelId="{2D71E38E-4174-49B4-BFEA-45235A05DD24}" srcId="{6C93A531-7A82-4195-B675-E52406D449D0}" destId="{9EE2249D-9E65-4361-BD0D-710EDCEE763F}" srcOrd="4" destOrd="0" parTransId="{89DF25F5-7E46-40BB-94CE-CA6BC84B2597}" sibTransId="{3968EF2F-5A30-4EF6-9C1A-FBB48C7E0BAF}"/>
    <dgm:cxn modelId="{DCAB8ABA-6CA3-4272-9443-BE1A0279DAB9}" srcId="{6C93A531-7A82-4195-B675-E52406D449D0}" destId="{5A2D4EC2-9AEE-4AE0-924B-FCD93F5FCA53}" srcOrd="7" destOrd="0" parTransId="{AD58ECC4-3F84-4019-831E-F15E0D265204}" sibTransId="{44123F2B-9D40-4F7D-8380-625B0BD2B06A}"/>
    <dgm:cxn modelId="{9A53A975-B806-4058-ADA9-0C848F9C35B5}" type="presOf" srcId="{D7320015-F59F-46B3-8787-40178AA9D681}" destId="{A601F1BA-9008-4C0E-B4A5-89389BD22337}" srcOrd="0" destOrd="0" presId="urn:microsoft.com/office/officeart/2005/8/layout/chevron1"/>
    <dgm:cxn modelId="{FCF17422-6025-46E9-A558-89294C3490D1}" type="presOf" srcId="{9EE2249D-9E65-4361-BD0D-710EDCEE763F}" destId="{24166A87-724D-4152-83FF-E309C41E705B}" srcOrd="0" destOrd="0" presId="urn:microsoft.com/office/officeart/2005/8/layout/chevron1"/>
    <dgm:cxn modelId="{8604099B-C37B-4B9D-AFA8-1B98A6B95742}" type="presParOf" srcId="{411DE954-A325-47B0-AB11-27149BD96204}" destId="{04AA0C75-AE1A-408D-A626-257600B6FBDB}" srcOrd="0" destOrd="0" presId="urn:microsoft.com/office/officeart/2005/8/layout/chevron1"/>
    <dgm:cxn modelId="{0D85A484-2FF5-4C01-A9F6-EAAADE055D1D}" type="presParOf" srcId="{411DE954-A325-47B0-AB11-27149BD96204}" destId="{9070994E-D416-4F5A-A475-CA44707B37A0}" srcOrd="1" destOrd="0" presId="urn:microsoft.com/office/officeart/2005/8/layout/chevron1"/>
    <dgm:cxn modelId="{75851C56-EFBD-4177-A6A7-7B638785E282}" type="presParOf" srcId="{411DE954-A325-47B0-AB11-27149BD96204}" destId="{592B1257-4088-43AB-BAC7-694B6F8195B0}" srcOrd="2" destOrd="0" presId="urn:microsoft.com/office/officeart/2005/8/layout/chevron1"/>
    <dgm:cxn modelId="{27EB4AE7-C61F-426B-8A68-BF2DFF3091B8}" type="presParOf" srcId="{411DE954-A325-47B0-AB11-27149BD96204}" destId="{4E57B17D-20B3-49A4-84EC-0C0C025BA81F}" srcOrd="3" destOrd="0" presId="urn:microsoft.com/office/officeart/2005/8/layout/chevron1"/>
    <dgm:cxn modelId="{31BC751E-1DD3-4996-886C-4AA4C5F2EFA3}" type="presParOf" srcId="{411DE954-A325-47B0-AB11-27149BD96204}" destId="{A80974C5-FAB4-4210-937D-258139E69A23}" srcOrd="4" destOrd="0" presId="urn:microsoft.com/office/officeart/2005/8/layout/chevron1"/>
    <dgm:cxn modelId="{37BAC26D-EAB3-4996-A312-D8194FB81B55}" type="presParOf" srcId="{411DE954-A325-47B0-AB11-27149BD96204}" destId="{D4809287-E3AF-4885-9086-0976595356B8}" srcOrd="5" destOrd="0" presId="urn:microsoft.com/office/officeart/2005/8/layout/chevron1"/>
    <dgm:cxn modelId="{64F95940-C5F5-408F-A394-AFBFADC6F252}" type="presParOf" srcId="{411DE954-A325-47B0-AB11-27149BD96204}" destId="{A601F1BA-9008-4C0E-B4A5-89389BD22337}" srcOrd="6" destOrd="0" presId="urn:microsoft.com/office/officeart/2005/8/layout/chevron1"/>
    <dgm:cxn modelId="{38AA5A55-70CA-4A4E-BBD9-856B1D91BE63}" type="presParOf" srcId="{411DE954-A325-47B0-AB11-27149BD96204}" destId="{B5CD19FF-3917-46D2-AEA8-C37DAD7922F4}" srcOrd="7" destOrd="0" presId="urn:microsoft.com/office/officeart/2005/8/layout/chevron1"/>
    <dgm:cxn modelId="{90B64569-BCF0-48C9-99DA-32BB51CA75A2}" type="presParOf" srcId="{411DE954-A325-47B0-AB11-27149BD96204}" destId="{24166A87-724D-4152-83FF-E309C41E705B}" srcOrd="8" destOrd="0" presId="urn:microsoft.com/office/officeart/2005/8/layout/chevron1"/>
    <dgm:cxn modelId="{19FA3F1E-6120-4E97-BEC1-6B2F2D81CC30}" type="presParOf" srcId="{411DE954-A325-47B0-AB11-27149BD96204}" destId="{DF32C45E-B1E6-4121-976D-F1D0FD8C6FDE}" srcOrd="9" destOrd="0" presId="urn:microsoft.com/office/officeart/2005/8/layout/chevron1"/>
    <dgm:cxn modelId="{BB7C409B-5F36-46AB-AEE9-FB633BA919E5}" type="presParOf" srcId="{411DE954-A325-47B0-AB11-27149BD96204}" destId="{EA5D3D9E-E5C3-49FB-BFB4-E2A0EB1CC369}" srcOrd="10" destOrd="0" presId="urn:microsoft.com/office/officeart/2005/8/layout/chevron1"/>
    <dgm:cxn modelId="{1437FC52-257B-450C-B41D-8DA75E0225E1}" type="presParOf" srcId="{411DE954-A325-47B0-AB11-27149BD96204}" destId="{ACD2E579-6F01-47BB-8D69-480EEFB45D2D}" srcOrd="11" destOrd="0" presId="urn:microsoft.com/office/officeart/2005/8/layout/chevron1"/>
    <dgm:cxn modelId="{D2404612-9AF8-4449-8CAB-79FE63A951B8}" type="presParOf" srcId="{411DE954-A325-47B0-AB11-27149BD96204}" destId="{6BE586C0-E8CF-4CFB-A937-2E412AE030E5}" srcOrd="12" destOrd="0" presId="urn:microsoft.com/office/officeart/2005/8/layout/chevron1"/>
    <dgm:cxn modelId="{A3A51983-7386-4B85-9DBE-660533F9C14C}" type="presParOf" srcId="{411DE954-A325-47B0-AB11-27149BD96204}" destId="{28D95CBB-4A37-4409-A253-7AA1AED6552E}" srcOrd="13" destOrd="0" presId="urn:microsoft.com/office/officeart/2005/8/layout/chevron1"/>
    <dgm:cxn modelId="{3B3A6908-B9AB-45C8-9AD9-3FB960BA9C3C}" type="presParOf" srcId="{411DE954-A325-47B0-AB11-27149BD96204}" destId="{E695CCC1-5A55-4B95-8623-F4207B6C8240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C93A531-7A82-4195-B675-E52406D449D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B03DE5-55B6-464A-B212-DCB603739B4E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введение</a:t>
          </a:r>
          <a:endParaRPr lang="ru-RU" dirty="0"/>
        </a:p>
      </dgm:t>
    </dgm:pt>
    <dgm:pt modelId="{460C868D-BA34-43FC-8B9B-FE7A63E6674F}" type="parTrans" cxnId="{33B39C68-A664-4792-A3F1-B30F01E01CEA}">
      <dgm:prSet/>
      <dgm:spPr/>
      <dgm:t>
        <a:bodyPr/>
        <a:lstStyle/>
        <a:p>
          <a:endParaRPr lang="ru-RU"/>
        </a:p>
      </dgm:t>
    </dgm:pt>
    <dgm:pt modelId="{603F28A4-AE87-4BB0-8B9D-CD29BBE1FDF0}" type="sibTrans" cxnId="{33B39C68-A664-4792-A3F1-B30F01E01CEA}">
      <dgm:prSet/>
      <dgm:spPr/>
      <dgm:t>
        <a:bodyPr/>
        <a:lstStyle/>
        <a:p>
          <a:endParaRPr lang="ru-RU"/>
        </a:p>
      </dgm:t>
    </dgm:pt>
    <dgm:pt modelId="{CB5146B8-BB70-419A-8C05-7D28C7332667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постановка задачи</a:t>
          </a:r>
          <a:endParaRPr lang="ru-RU" dirty="0"/>
        </a:p>
      </dgm:t>
    </dgm:pt>
    <dgm:pt modelId="{9612A34A-4D16-4783-8270-A11E7A771563}" type="parTrans" cxnId="{6AD738BC-C261-495D-9D44-87D4A1C1FADA}">
      <dgm:prSet/>
      <dgm:spPr/>
      <dgm:t>
        <a:bodyPr/>
        <a:lstStyle/>
        <a:p>
          <a:endParaRPr lang="ru-RU"/>
        </a:p>
      </dgm:t>
    </dgm:pt>
    <dgm:pt modelId="{5357930B-67D9-41CE-B5ED-40134A7ACBE7}" type="sibTrans" cxnId="{6AD738BC-C261-495D-9D44-87D4A1C1FADA}">
      <dgm:prSet/>
      <dgm:spPr/>
      <dgm:t>
        <a:bodyPr/>
        <a:lstStyle/>
        <a:p>
          <a:endParaRPr lang="ru-RU"/>
        </a:p>
      </dgm:t>
    </dgm:pt>
    <dgm:pt modelId="{02F3099C-215C-486C-B219-27CDDDE3E90C}">
      <dgm:prSet phldrT="[Текст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GRAS</a:t>
          </a:r>
          <a:endParaRPr lang="ru-RU" dirty="0"/>
        </a:p>
      </dgm:t>
    </dgm:pt>
    <dgm:pt modelId="{07902E3F-D9EB-4C39-B0CE-AAA7CA1C073A}" type="parTrans" cxnId="{74CABC36-8B31-45F4-8920-988645881A19}">
      <dgm:prSet/>
      <dgm:spPr/>
      <dgm:t>
        <a:bodyPr/>
        <a:lstStyle/>
        <a:p>
          <a:endParaRPr lang="ru-RU"/>
        </a:p>
      </dgm:t>
    </dgm:pt>
    <dgm:pt modelId="{26DB54EA-890B-427B-B71D-8536AEE7FDA9}" type="sibTrans" cxnId="{74CABC36-8B31-45F4-8920-988645881A19}">
      <dgm:prSet/>
      <dgm:spPr/>
      <dgm:t>
        <a:bodyPr/>
        <a:lstStyle/>
        <a:p>
          <a:endParaRPr lang="ru-RU"/>
        </a:p>
      </dgm:t>
    </dgm:pt>
    <dgm:pt modelId="{D7320015-F59F-46B3-8787-40178AA9D681}">
      <dgm:prSet phldrT="[Текст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KURODA</a:t>
          </a:r>
          <a:endParaRPr lang="ru-RU" dirty="0"/>
        </a:p>
      </dgm:t>
    </dgm:pt>
    <dgm:pt modelId="{FBB649A6-30A5-4128-8DDE-8FFCFBB906C0}" type="parTrans" cxnId="{DC85226A-395E-44A3-A68E-5F42E1F1BBD2}">
      <dgm:prSet/>
      <dgm:spPr/>
      <dgm:t>
        <a:bodyPr/>
        <a:lstStyle/>
        <a:p>
          <a:endParaRPr lang="ru-RU"/>
        </a:p>
      </dgm:t>
    </dgm:pt>
    <dgm:pt modelId="{BEE792BB-DC55-4492-92F6-8F38E34B7B19}" type="sibTrans" cxnId="{DC85226A-395E-44A3-A68E-5F42E1F1BBD2}">
      <dgm:prSet/>
      <dgm:spPr/>
      <dgm:t>
        <a:bodyPr/>
        <a:lstStyle/>
        <a:p>
          <a:endParaRPr lang="ru-RU"/>
        </a:p>
      </dgm:t>
    </dgm:pt>
    <dgm:pt modelId="{9EE2249D-9E65-4361-BD0D-710EDCEE763F}">
      <dgm:prSet phldrT="[Текст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KURODA-1</a:t>
          </a:r>
          <a:endParaRPr lang="ru-RU" dirty="0"/>
        </a:p>
      </dgm:t>
    </dgm:pt>
    <dgm:pt modelId="{89DF25F5-7E46-40BB-94CE-CA6BC84B2597}" type="parTrans" cxnId="{2D71E38E-4174-49B4-BFEA-45235A05DD24}">
      <dgm:prSet/>
      <dgm:spPr/>
      <dgm:t>
        <a:bodyPr/>
        <a:lstStyle/>
        <a:p>
          <a:endParaRPr lang="ru-RU"/>
        </a:p>
      </dgm:t>
    </dgm:pt>
    <dgm:pt modelId="{3968EF2F-5A30-4EF6-9C1A-FBB48C7E0BAF}" type="sibTrans" cxnId="{2D71E38E-4174-49B4-BFEA-45235A05DD24}">
      <dgm:prSet/>
      <dgm:spPr/>
      <dgm:t>
        <a:bodyPr/>
        <a:lstStyle/>
        <a:p>
          <a:endParaRPr lang="ru-RU"/>
        </a:p>
      </dgm:t>
    </dgm:pt>
    <dgm:pt modelId="{CCC581B4-4BE5-4240-811B-3E5E2DD14CA6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метрики</a:t>
          </a:r>
          <a:endParaRPr lang="ru-RU" dirty="0"/>
        </a:p>
      </dgm:t>
    </dgm:pt>
    <dgm:pt modelId="{3F661CB9-659C-4307-94FD-D9E8B994A20E}" type="parTrans" cxnId="{86D12E3C-36E7-4B8E-8951-A5DFBC29266D}">
      <dgm:prSet/>
      <dgm:spPr/>
      <dgm:t>
        <a:bodyPr/>
        <a:lstStyle/>
        <a:p>
          <a:endParaRPr lang="ru-RU"/>
        </a:p>
      </dgm:t>
    </dgm:pt>
    <dgm:pt modelId="{EBC3C4C9-B98D-4E7F-B565-CBEAB3348288}" type="sibTrans" cxnId="{86D12E3C-36E7-4B8E-8951-A5DFBC29266D}">
      <dgm:prSet/>
      <dgm:spPr/>
      <dgm:t>
        <a:bodyPr/>
        <a:lstStyle/>
        <a:p>
          <a:endParaRPr lang="ru-RU"/>
        </a:p>
      </dgm:t>
    </dgm:pt>
    <dgm:pt modelId="{082E8642-058E-4D0E-878E-5D29C36160B8}">
      <dgm:prSet phldrT="[Текст]"/>
      <dgm:spPr>
        <a:solidFill>
          <a:srgbClr val="E7039B"/>
        </a:solidFill>
      </dgm:spPr>
      <dgm:t>
        <a:bodyPr/>
        <a:lstStyle/>
        <a:p>
          <a:r>
            <a:rPr lang="ru-RU" dirty="0" smtClean="0"/>
            <a:t>результаты</a:t>
          </a:r>
        </a:p>
      </dgm:t>
    </dgm:pt>
    <dgm:pt modelId="{CFFCD832-32EC-497D-AF72-1F4BEE026D50}" type="parTrans" cxnId="{23C531A6-C499-4E81-807C-81F129DD4AAA}">
      <dgm:prSet/>
      <dgm:spPr/>
      <dgm:t>
        <a:bodyPr/>
        <a:lstStyle/>
        <a:p>
          <a:endParaRPr lang="ru-RU"/>
        </a:p>
      </dgm:t>
    </dgm:pt>
    <dgm:pt modelId="{754742F7-DCD2-4D89-820B-179BE3B6C6BE}" type="sibTrans" cxnId="{23C531A6-C499-4E81-807C-81F129DD4AAA}">
      <dgm:prSet/>
      <dgm:spPr/>
      <dgm:t>
        <a:bodyPr/>
        <a:lstStyle/>
        <a:p>
          <a:endParaRPr lang="ru-RU"/>
        </a:p>
      </dgm:t>
    </dgm:pt>
    <dgm:pt modelId="{5A2D4EC2-9AEE-4AE0-924B-FCD93F5FCA53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выводы</a:t>
          </a:r>
        </a:p>
      </dgm:t>
    </dgm:pt>
    <dgm:pt modelId="{AD58ECC4-3F84-4019-831E-F15E0D265204}" type="parTrans" cxnId="{DCAB8ABA-6CA3-4272-9443-BE1A0279DAB9}">
      <dgm:prSet/>
      <dgm:spPr/>
      <dgm:t>
        <a:bodyPr/>
        <a:lstStyle/>
        <a:p>
          <a:endParaRPr lang="ru-RU"/>
        </a:p>
      </dgm:t>
    </dgm:pt>
    <dgm:pt modelId="{44123F2B-9D40-4F7D-8380-625B0BD2B06A}" type="sibTrans" cxnId="{DCAB8ABA-6CA3-4272-9443-BE1A0279DAB9}">
      <dgm:prSet/>
      <dgm:spPr/>
      <dgm:t>
        <a:bodyPr/>
        <a:lstStyle/>
        <a:p>
          <a:endParaRPr lang="ru-RU"/>
        </a:p>
      </dgm:t>
    </dgm:pt>
    <dgm:pt modelId="{411DE954-A325-47B0-AB11-27149BD96204}" type="pres">
      <dgm:prSet presAssocID="{6C93A531-7A82-4195-B675-E52406D449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A0C75-AE1A-408D-A626-257600B6FBDB}" type="pres">
      <dgm:prSet presAssocID="{39B03DE5-55B6-464A-B212-DCB603739B4E}" presName="parTxOnly" presStyleLbl="node1" presStyleIdx="0" presStyleCnt="8" custScaleX="37696" custLinFactNeighborX="-1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0994E-D416-4F5A-A475-CA44707B37A0}" type="pres">
      <dgm:prSet presAssocID="{603F28A4-AE87-4BB0-8B9D-CD29BBE1FDF0}" presName="parTxOnlySpace" presStyleCnt="0"/>
      <dgm:spPr/>
    </dgm:pt>
    <dgm:pt modelId="{592B1257-4088-43AB-BAC7-694B6F8195B0}" type="pres">
      <dgm:prSet presAssocID="{CB5146B8-BB70-419A-8C05-7D28C7332667}" presName="parTxOnly" presStyleLbl="node1" presStyleIdx="1" presStyleCnt="8" custScaleX="33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7B17D-20B3-49A4-84EC-0C0C025BA81F}" type="pres">
      <dgm:prSet presAssocID="{5357930B-67D9-41CE-B5ED-40134A7ACBE7}" presName="parTxOnlySpace" presStyleCnt="0"/>
      <dgm:spPr/>
    </dgm:pt>
    <dgm:pt modelId="{A80974C5-FAB4-4210-937D-258139E69A23}" type="pres">
      <dgm:prSet presAssocID="{02F3099C-215C-486C-B219-27CDDDE3E90C}" presName="parTxOnly" presStyleLbl="node1" presStyleIdx="2" presStyleCnt="8" custScaleX="32798" custLinFactNeighborX="192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09287-E3AF-4885-9086-0976595356B8}" type="pres">
      <dgm:prSet presAssocID="{26DB54EA-890B-427B-B71D-8536AEE7FDA9}" presName="parTxOnlySpace" presStyleCnt="0"/>
      <dgm:spPr/>
    </dgm:pt>
    <dgm:pt modelId="{A601F1BA-9008-4C0E-B4A5-89389BD22337}" type="pres">
      <dgm:prSet presAssocID="{D7320015-F59F-46B3-8787-40178AA9D681}" presName="parTxOnly" presStyleLbl="node1" presStyleIdx="3" presStyleCnt="8" custScaleX="37006" custLinFactNeighborX="8497" custLinFactNeighborY="-20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D19FF-3917-46D2-AEA8-C37DAD7922F4}" type="pres">
      <dgm:prSet presAssocID="{BEE792BB-DC55-4492-92F6-8F38E34B7B19}" presName="parTxOnlySpace" presStyleCnt="0"/>
      <dgm:spPr/>
    </dgm:pt>
    <dgm:pt modelId="{24166A87-724D-4152-83FF-E309C41E705B}" type="pres">
      <dgm:prSet presAssocID="{9EE2249D-9E65-4361-BD0D-710EDCEE763F}" presName="parTxOnly" presStyleLbl="node1" presStyleIdx="4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2C45E-B1E6-4121-976D-F1D0FD8C6FDE}" type="pres">
      <dgm:prSet presAssocID="{3968EF2F-5A30-4EF6-9C1A-FBB48C7E0BAF}" presName="parTxOnlySpace" presStyleCnt="0"/>
      <dgm:spPr/>
    </dgm:pt>
    <dgm:pt modelId="{EA5D3D9E-E5C3-49FB-BFB4-E2A0EB1CC369}" type="pres">
      <dgm:prSet presAssocID="{CCC581B4-4BE5-4240-811B-3E5E2DD14CA6}" presName="parTxOnly" presStyleLbl="node1" presStyleIdx="5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2E579-6F01-47BB-8D69-480EEFB45D2D}" type="pres">
      <dgm:prSet presAssocID="{EBC3C4C9-B98D-4E7F-B565-CBEAB3348288}" presName="parTxOnlySpace" presStyleCnt="0"/>
      <dgm:spPr/>
    </dgm:pt>
    <dgm:pt modelId="{6BE586C0-E8CF-4CFB-A937-2E412AE030E5}" type="pres">
      <dgm:prSet presAssocID="{082E8642-058E-4D0E-878E-5D29C36160B8}" presName="parTxOnly" presStyleLbl="node1" presStyleIdx="6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95CBB-4A37-4409-A253-7AA1AED6552E}" type="pres">
      <dgm:prSet presAssocID="{754742F7-DCD2-4D89-820B-179BE3B6C6BE}" presName="parTxOnlySpace" presStyleCnt="0"/>
      <dgm:spPr/>
    </dgm:pt>
    <dgm:pt modelId="{E695CCC1-5A55-4B95-8623-F4207B6C8240}" type="pres">
      <dgm:prSet presAssocID="{5A2D4EC2-9AEE-4AE0-924B-FCD93F5FCA53}" presName="parTxOnly" presStyleLbl="node1" presStyleIdx="7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D738BC-C261-495D-9D44-87D4A1C1FADA}" srcId="{6C93A531-7A82-4195-B675-E52406D449D0}" destId="{CB5146B8-BB70-419A-8C05-7D28C7332667}" srcOrd="1" destOrd="0" parTransId="{9612A34A-4D16-4783-8270-A11E7A771563}" sibTransId="{5357930B-67D9-41CE-B5ED-40134A7ACBE7}"/>
    <dgm:cxn modelId="{FC7B9DA3-0536-4B96-AA6C-FB3EBE04A41D}" type="presOf" srcId="{082E8642-058E-4D0E-878E-5D29C36160B8}" destId="{6BE586C0-E8CF-4CFB-A937-2E412AE030E5}" srcOrd="0" destOrd="0" presId="urn:microsoft.com/office/officeart/2005/8/layout/chevron1"/>
    <dgm:cxn modelId="{17A67510-551D-4711-AD15-5727AEF23EDF}" type="presOf" srcId="{D7320015-F59F-46B3-8787-40178AA9D681}" destId="{A601F1BA-9008-4C0E-B4A5-89389BD22337}" srcOrd="0" destOrd="0" presId="urn:microsoft.com/office/officeart/2005/8/layout/chevron1"/>
    <dgm:cxn modelId="{03382C15-1D52-4041-BB69-2308B3E24AF3}" type="presOf" srcId="{6C93A531-7A82-4195-B675-E52406D449D0}" destId="{411DE954-A325-47B0-AB11-27149BD96204}" srcOrd="0" destOrd="0" presId="urn:microsoft.com/office/officeart/2005/8/layout/chevron1"/>
    <dgm:cxn modelId="{D4B8F226-F81F-493B-AE56-3BA406BA7BDA}" type="presOf" srcId="{39B03DE5-55B6-464A-B212-DCB603739B4E}" destId="{04AA0C75-AE1A-408D-A626-257600B6FBDB}" srcOrd="0" destOrd="0" presId="urn:microsoft.com/office/officeart/2005/8/layout/chevron1"/>
    <dgm:cxn modelId="{DC85226A-395E-44A3-A68E-5F42E1F1BBD2}" srcId="{6C93A531-7A82-4195-B675-E52406D449D0}" destId="{D7320015-F59F-46B3-8787-40178AA9D681}" srcOrd="3" destOrd="0" parTransId="{FBB649A6-30A5-4128-8DDE-8FFCFBB906C0}" sibTransId="{BEE792BB-DC55-4492-92F6-8F38E34B7B19}"/>
    <dgm:cxn modelId="{33B39C68-A664-4792-A3F1-B30F01E01CEA}" srcId="{6C93A531-7A82-4195-B675-E52406D449D0}" destId="{39B03DE5-55B6-464A-B212-DCB603739B4E}" srcOrd="0" destOrd="0" parTransId="{460C868D-BA34-43FC-8B9B-FE7A63E6674F}" sibTransId="{603F28A4-AE87-4BB0-8B9D-CD29BBE1FDF0}"/>
    <dgm:cxn modelId="{075FF25B-C9B9-41ED-B6C1-FBBB47ABC7A3}" type="presOf" srcId="{02F3099C-215C-486C-B219-27CDDDE3E90C}" destId="{A80974C5-FAB4-4210-937D-258139E69A23}" srcOrd="0" destOrd="0" presId="urn:microsoft.com/office/officeart/2005/8/layout/chevron1"/>
    <dgm:cxn modelId="{23C531A6-C499-4E81-807C-81F129DD4AAA}" srcId="{6C93A531-7A82-4195-B675-E52406D449D0}" destId="{082E8642-058E-4D0E-878E-5D29C36160B8}" srcOrd="6" destOrd="0" parTransId="{CFFCD832-32EC-497D-AF72-1F4BEE026D50}" sibTransId="{754742F7-DCD2-4D89-820B-179BE3B6C6BE}"/>
    <dgm:cxn modelId="{208C9D24-DCF7-4816-B066-9D371611C918}" type="presOf" srcId="{9EE2249D-9E65-4361-BD0D-710EDCEE763F}" destId="{24166A87-724D-4152-83FF-E309C41E705B}" srcOrd="0" destOrd="0" presId="urn:microsoft.com/office/officeart/2005/8/layout/chevron1"/>
    <dgm:cxn modelId="{74CABC36-8B31-45F4-8920-988645881A19}" srcId="{6C93A531-7A82-4195-B675-E52406D449D0}" destId="{02F3099C-215C-486C-B219-27CDDDE3E90C}" srcOrd="2" destOrd="0" parTransId="{07902E3F-D9EB-4C39-B0CE-AAA7CA1C073A}" sibTransId="{26DB54EA-890B-427B-B71D-8536AEE7FDA9}"/>
    <dgm:cxn modelId="{0A47CF45-698C-4B95-811E-A2BB6E71DFE9}" type="presOf" srcId="{5A2D4EC2-9AEE-4AE0-924B-FCD93F5FCA53}" destId="{E695CCC1-5A55-4B95-8623-F4207B6C8240}" srcOrd="0" destOrd="0" presId="urn:microsoft.com/office/officeart/2005/8/layout/chevron1"/>
    <dgm:cxn modelId="{9969C4C4-574B-4C0F-BEA9-2B5D00C6D1A0}" type="presOf" srcId="{CCC581B4-4BE5-4240-811B-3E5E2DD14CA6}" destId="{EA5D3D9E-E5C3-49FB-BFB4-E2A0EB1CC369}" srcOrd="0" destOrd="0" presId="urn:microsoft.com/office/officeart/2005/8/layout/chevron1"/>
    <dgm:cxn modelId="{86D12E3C-36E7-4B8E-8951-A5DFBC29266D}" srcId="{6C93A531-7A82-4195-B675-E52406D449D0}" destId="{CCC581B4-4BE5-4240-811B-3E5E2DD14CA6}" srcOrd="5" destOrd="0" parTransId="{3F661CB9-659C-4307-94FD-D9E8B994A20E}" sibTransId="{EBC3C4C9-B98D-4E7F-B565-CBEAB3348288}"/>
    <dgm:cxn modelId="{DCAB8ABA-6CA3-4272-9443-BE1A0279DAB9}" srcId="{6C93A531-7A82-4195-B675-E52406D449D0}" destId="{5A2D4EC2-9AEE-4AE0-924B-FCD93F5FCA53}" srcOrd="7" destOrd="0" parTransId="{AD58ECC4-3F84-4019-831E-F15E0D265204}" sibTransId="{44123F2B-9D40-4F7D-8380-625B0BD2B06A}"/>
    <dgm:cxn modelId="{F333C56C-BA09-411C-90A0-C00B74B153CA}" type="presOf" srcId="{CB5146B8-BB70-419A-8C05-7D28C7332667}" destId="{592B1257-4088-43AB-BAC7-694B6F8195B0}" srcOrd="0" destOrd="0" presId="urn:microsoft.com/office/officeart/2005/8/layout/chevron1"/>
    <dgm:cxn modelId="{2D71E38E-4174-49B4-BFEA-45235A05DD24}" srcId="{6C93A531-7A82-4195-B675-E52406D449D0}" destId="{9EE2249D-9E65-4361-BD0D-710EDCEE763F}" srcOrd="4" destOrd="0" parTransId="{89DF25F5-7E46-40BB-94CE-CA6BC84B2597}" sibTransId="{3968EF2F-5A30-4EF6-9C1A-FBB48C7E0BAF}"/>
    <dgm:cxn modelId="{7063C90D-3053-4BE9-8534-38F0C5F25A9E}" type="presParOf" srcId="{411DE954-A325-47B0-AB11-27149BD96204}" destId="{04AA0C75-AE1A-408D-A626-257600B6FBDB}" srcOrd="0" destOrd="0" presId="urn:microsoft.com/office/officeart/2005/8/layout/chevron1"/>
    <dgm:cxn modelId="{2F2C7B36-71D4-4137-8F4E-071358692887}" type="presParOf" srcId="{411DE954-A325-47B0-AB11-27149BD96204}" destId="{9070994E-D416-4F5A-A475-CA44707B37A0}" srcOrd="1" destOrd="0" presId="urn:microsoft.com/office/officeart/2005/8/layout/chevron1"/>
    <dgm:cxn modelId="{F9C65E38-9599-401C-A9D2-008B643EE3A1}" type="presParOf" srcId="{411DE954-A325-47B0-AB11-27149BD96204}" destId="{592B1257-4088-43AB-BAC7-694B6F8195B0}" srcOrd="2" destOrd="0" presId="urn:microsoft.com/office/officeart/2005/8/layout/chevron1"/>
    <dgm:cxn modelId="{4B2793E7-73FC-4847-AF8F-647F7F35A1D2}" type="presParOf" srcId="{411DE954-A325-47B0-AB11-27149BD96204}" destId="{4E57B17D-20B3-49A4-84EC-0C0C025BA81F}" srcOrd="3" destOrd="0" presId="urn:microsoft.com/office/officeart/2005/8/layout/chevron1"/>
    <dgm:cxn modelId="{548315B5-3FBA-470C-8F6D-38AA320133A1}" type="presParOf" srcId="{411DE954-A325-47B0-AB11-27149BD96204}" destId="{A80974C5-FAB4-4210-937D-258139E69A23}" srcOrd="4" destOrd="0" presId="urn:microsoft.com/office/officeart/2005/8/layout/chevron1"/>
    <dgm:cxn modelId="{2C8E868B-0353-45A3-A50B-54B012FCECBD}" type="presParOf" srcId="{411DE954-A325-47B0-AB11-27149BD96204}" destId="{D4809287-E3AF-4885-9086-0976595356B8}" srcOrd="5" destOrd="0" presId="urn:microsoft.com/office/officeart/2005/8/layout/chevron1"/>
    <dgm:cxn modelId="{1FC7B1FE-1E83-413E-9724-AFD5069BEFC6}" type="presParOf" srcId="{411DE954-A325-47B0-AB11-27149BD96204}" destId="{A601F1BA-9008-4C0E-B4A5-89389BD22337}" srcOrd="6" destOrd="0" presId="urn:microsoft.com/office/officeart/2005/8/layout/chevron1"/>
    <dgm:cxn modelId="{506D79DB-9211-4F32-BE9A-2D6FC84BDFB8}" type="presParOf" srcId="{411DE954-A325-47B0-AB11-27149BD96204}" destId="{B5CD19FF-3917-46D2-AEA8-C37DAD7922F4}" srcOrd="7" destOrd="0" presId="urn:microsoft.com/office/officeart/2005/8/layout/chevron1"/>
    <dgm:cxn modelId="{E4E9AB95-A158-4B96-A992-F14DCF4142B7}" type="presParOf" srcId="{411DE954-A325-47B0-AB11-27149BD96204}" destId="{24166A87-724D-4152-83FF-E309C41E705B}" srcOrd="8" destOrd="0" presId="urn:microsoft.com/office/officeart/2005/8/layout/chevron1"/>
    <dgm:cxn modelId="{B6BC22E5-E3EE-4CBA-A861-4B7E5B07E2E5}" type="presParOf" srcId="{411DE954-A325-47B0-AB11-27149BD96204}" destId="{DF32C45E-B1E6-4121-976D-F1D0FD8C6FDE}" srcOrd="9" destOrd="0" presId="urn:microsoft.com/office/officeart/2005/8/layout/chevron1"/>
    <dgm:cxn modelId="{7A4B7463-3873-44E1-A3D0-E969C4D42A2B}" type="presParOf" srcId="{411DE954-A325-47B0-AB11-27149BD96204}" destId="{EA5D3D9E-E5C3-49FB-BFB4-E2A0EB1CC369}" srcOrd="10" destOrd="0" presId="urn:microsoft.com/office/officeart/2005/8/layout/chevron1"/>
    <dgm:cxn modelId="{9FA82A6A-AB02-4F75-9E5A-ECA30614A24B}" type="presParOf" srcId="{411DE954-A325-47B0-AB11-27149BD96204}" destId="{ACD2E579-6F01-47BB-8D69-480EEFB45D2D}" srcOrd="11" destOrd="0" presId="urn:microsoft.com/office/officeart/2005/8/layout/chevron1"/>
    <dgm:cxn modelId="{F6CBC3A4-ED41-4661-B61E-C3803EAE09C5}" type="presParOf" srcId="{411DE954-A325-47B0-AB11-27149BD96204}" destId="{6BE586C0-E8CF-4CFB-A937-2E412AE030E5}" srcOrd="12" destOrd="0" presId="urn:microsoft.com/office/officeart/2005/8/layout/chevron1"/>
    <dgm:cxn modelId="{FA42C3C9-2CE8-4466-8627-249C87A8E329}" type="presParOf" srcId="{411DE954-A325-47B0-AB11-27149BD96204}" destId="{28D95CBB-4A37-4409-A253-7AA1AED6552E}" srcOrd="13" destOrd="0" presId="urn:microsoft.com/office/officeart/2005/8/layout/chevron1"/>
    <dgm:cxn modelId="{9AB27A6C-B55A-4C8B-A971-4480F6FCC653}" type="presParOf" srcId="{411DE954-A325-47B0-AB11-27149BD96204}" destId="{E695CCC1-5A55-4B95-8623-F4207B6C8240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93A531-7A82-4195-B675-E52406D449D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B03DE5-55B6-464A-B212-DCB603739B4E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введение</a:t>
          </a:r>
          <a:endParaRPr lang="ru-RU" dirty="0"/>
        </a:p>
      </dgm:t>
    </dgm:pt>
    <dgm:pt modelId="{460C868D-BA34-43FC-8B9B-FE7A63E6674F}" type="parTrans" cxnId="{33B39C68-A664-4792-A3F1-B30F01E01CEA}">
      <dgm:prSet/>
      <dgm:spPr/>
      <dgm:t>
        <a:bodyPr/>
        <a:lstStyle/>
        <a:p>
          <a:endParaRPr lang="ru-RU"/>
        </a:p>
      </dgm:t>
    </dgm:pt>
    <dgm:pt modelId="{603F28A4-AE87-4BB0-8B9D-CD29BBE1FDF0}" type="sibTrans" cxnId="{33B39C68-A664-4792-A3F1-B30F01E01CEA}">
      <dgm:prSet/>
      <dgm:spPr/>
      <dgm:t>
        <a:bodyPr/>
        <a:lstStyle/>
        <a:p>
          <a:endParaRPr lang="ru-RU"/>
        </a:p>
      </dgm:t>
    </dgm:pt>
    <dgm:pt modelId="{CB5146B8-BB70-419A-8C05-7D28C7332667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постановка задачи</a:t>
          </a:r>
          <a:endParaRPr lang="ru-RU" dirty="0"/>
        </a:p>
      </dgm:t>
    </dgm:pt>
    <dgm:pt modelId="{9612A34A-4D16-4783-8270-A11E7A771563}" type="parTrans" cxnId="{6AD738BC-C261-495D-9D44-87D4A1C1FADA}">
      <dgm:prSet/>
      <dgm:spPr/>
      <dgm:t>
        <a:bodyPr/>
        <a:lstStyle/>
        <a:p>
          <a:endParaRPr lang="ru-RU"/>
        </a:p>
      </dgm:t>
    </dgm:pt>
    <dgm:pt modelId="{5357930B-67D9-41CE-B5ED-40134A7ACBE7}" type="sibTrans" cxnId="{6AD738BC-C261-495D-9D44-87D4A1C1FADA}">
      <dgm:prSet/>
      <dgm:spPr/>
      <dgm:t>
        <a:bodyPr/>
        <a:lstStyle/>
        <a:p>
          <a:endParaRPr lang="ru-RU"/>
        </a:p>
      </dgm:t>
    </dgm:pt>
    <dgm:pt modelId="{02F3099C-215C-486C-B219-27CDDDE3E90C}">
      <dgm:prSet phldrT="[Текст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GRAS</a:t>
          </a:r>
          <a:endParaRPr lang="ru-RU" dirty="0"/>
        </a:p>
      </dgm:t>
    </dgm:pt>
    <dgm:pt modelId="{07902E3F-D9EB-4C39-B0CE-AAA7CA1C073A}" type="parTrans" cxnId="{74CABC36-8B31-45F4-8920-988645881A19}">
      <dgm:prSet/>
      <dgm:spPr/>
      <dgm:t>
        <a:bodyPr/>
        <a:lstStyle/>
        <a:p>
          <a:endParaRPr lang="ru-RU"/>
        </a:p>
      </dgm:t>
    </dgm:pt>
    <dgm:pt modelId="{26DB54EA-890B-427B-B71D-8536AEE7FDA9}" type="sibTrans" cxnId="{74CABC36-8B31-45F4-8920-988645881A19}">
      <dgm:prSet/>
      <dgm:spPr/>
      <dgm:t>
        <a:bodyPr/>
        <a:lstStyle/>
        <a:p>
          <a:endParaRPr lang="ru-RU"/>
        </a:p>
      </dgm:t>
    </dgm:pt>
    <dgm:pt modelId="{D7320015-F59F-46B3-8787-40178AA9D681}">
      <dgm:prSet phldrT="[Текст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KURODA</a:t>
          </a:r>
          <a:endParaRPr lang="ru-RU" dirty="0"/>
        </a:p>
      </dgm:t>
    </dgm:pt>
    <dgm:pt modelId="{FBB649A6-30A5-4128-8DDE-8FFCFBB906C0}" type="parTrans" cxnId="{DC85226A-395E-44A3-A68E-5F42E1F1BBD2}">
      <dgm:prSet/>
      <dgm:spPr/>
      <dgm:t>
        <a:bodyPr/>
        <a:lstStyle/>
        <a:p>
          <a:endParaRPr lang="ru-RU"/>
        </a:p>
      </dgm:t>
    </dgm:pt>
    <dgm:pt modelId="{BEE792BB-DC55-4492-92F6-8F38E34B7B19}" type="sibTrans" cxnId="{DC85226A-395E-44A3-A68E-5F42E1F1BBD2}">
      <dgm:prSet/>
      <dgm:spPr/>
      <dgm:t>
        <a:bodyPr/>
        <a:lstStyle/>
        <a:p>
          <a:endParaRPr lang="ru-RU"/>
        </a:p>
      </dgm:t>
    </dgm:pt>
    <dgm:pt modelId="{9EE2249D-9E65-4361-BD0D-710EDCEE763F}">
      <dgm:prSet phldrT="[Текст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KURODA-1</a:t>
          </a:r>
          <a:endParaRPr lang="ru-RU" dirty="0"/>
        </a:p>
      </dgm:t>
    </dgm:pt>
    <dgm:pt modelId="{89DF25F5-7E46-40BB-94CE-CA6BC84B2597}" type="parTrans" cxnId="{2D71E38E-4174-49B4-BFEA-45235A05DD24}">
      <dgm:prSet/>
      <dgm:spPr/>
      <dgm:t>
        <a:bodyPr/>
        <a:lstStyle/>
        <a:p>
          <a:endParaRPr lang="ru-RU"/>
        </a:p>
      </dgm:t>
    </dgm:pt>
    <dgm:pt modelId="{3968EF2F-5A30-4EF6-9C1A-FBB48C7E0BAF}" type="sibTrans" cxnId="{2D71E38E-4174-49B4-BFEA-45235A05DD24}">
      <dgm:prSet/>
      <dgm:spPr/>
      <dgm:t>
        <a:bodyPr/>
        <a:lstStyle/>
        <a:p>
          <a:endParaRPr lang="ru-RU"/>
        </a:p>
      </dgm:t>
    </dgm:pt>
    <dgm:pt modelId="{CCC581B4-4BE5-4240-811B-3E5E2DD14CA6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метрики</a:t>
          </a:r>
          <a:endParaRPr lang="ru-RU" dirty="0"/>
        </a:p>
      </dgm:t>
    </dgm:pt>
    <dgm:pt modelId="{3F661CB9-659C-4307-94FD-D9E8B994A20E}" type="parTrans" cxnId="{86D12E3C-36E7-4B8E-8951-A5DFBC29266D}">
      <dgm:prSet/>
      <dgm:spPr/>
      <dgm:t>
        <a:bodyPr/>
        <a:lstStyle/>
        <a:p>
          <a:endParaRPr lang="ru-RU"/>
        </a:p>
      </dgm:t>
    </dgm:pt>
    <dgm:pt modelId="{EBC3C4C9-B98D-4E7F-B565-CBEAB3348288}" type="sibTrans" cxnId="{86D12E3C-36E7-4B8E-8951-A5DFBC29266D}">
      <dgm:prSet/>
      <dgm:spPr/>
      <dgm:t>
        <a:bodyPr/>
        <a:lstStyle/>
        <a:p>
          <a:endParaRPr lang="ru-RU"/>
        </a:p>
      </dgm:t>
    </dgm:pt>
    <dgm:pt modelId="{082E8642-058E-4D0E-878E-5D29C36160B8}">
      <dgm:prSet phldrT="[Текст]"/>
      <dgm:spPr>
        <a:solidFill>
          <a:srgbClr val="E7039B"/>
        </a:solidFill>
      </dgm:spPr>
      <dgm:t>
        <a:bodyPr/>
        <a:lstStyle/>
        <a:p>
          <a:r>
            <a:rPr lang="ru-RU" dirty="0" smtClean="0"/>
            <a:t>результаты</a:t>
          </a:r>
        </a:p>
      </dgm:t>
    </dgm:pt>
    <dgm:pt modelId="{CFFCD832-32EC-497D-AF72-1F4BEE026D50}" type="parTrans" cxnId="{23C531A6-C499-4E81-807C-81F129DD4AAA}">
      <dgm:prSet/>
      <dgm:spPr/>
      <dgm:t>
        <a:bodyPr/>
        <a:lstStyle/>
        <a:p>
          <a:endParaRPr lang="ru-RU"/>
        </a:p>
      </dgm:t>
    </dgm:pt>
    <dgm:pt modelId="{754742F7-DCD2-4D89-820B-179BE3B6C6BE}" type="sibTrans" cxnId="{23C531A6-C499-4E81-807C-81F129DD4AAA}">
      <dgm:prSet/>
      <dgm:spPr/>
      <dgm:t>
        <a:bodyPr/>
        <a:lstStyle/>
        <a:p>
          <a:endParaRPr lang="ru-RU"/>
        </a:p>
      </dgm:t>
    </dgm:pt>
    <dgm:pt modelId="{5A2D4EC2-9AEE-4AE0-924B-FCD93F5FCA53}">
      <dgm:prSet phldrT="[Текст]"/>
      <dgm:spPr/>
      <dgm:t>
        <a:bodyPr/>
        <a:lstStyle/>
        <a:p>
          <a:r>
            <a:rPr lang="ru-RU" dirty="0" smtClean="0"/>
            <a:t>выводы</a:t>
          </a:r>
        </a:p>
      </dgm:t>
    </dgm:pt>
    <dgm:pt modelId="{AD58ECC4-3F84-4019-831E-F15E0D265204}" type="parTrans" cxnId="{DCAB8ABA-6CA3-4272-9443-BE1A0279DAB9}">
      <dgm:prSet/>
      <dgm:spPr/>
      <dgm:t>
        <a:bodyPr/>
        <a:lstStyle/>
        <a:p>
          <a:endParaRPr lang="ru-RU"/>
        </a:p>
      </dgm:t>
    </dgm:pt>
    <dgm:pt modelId="{44123F2B-9D40-4F7D-8380-625B0BD2B06A}" type="sibTrans" cxnId="{DCAB8ABA-6CA3-4272-9443-BE1A0279DAB9}">
      <dgm:prSet/>
      <dgm:spPr/>
      <dgm:t>
        <a:bodyPr/>
        <a:lstStyle/>
        <a:p>
          <a:endParaRPr lang="ru-RU"/>
        </a:p>
      </dgm:t>
    </dgm:pt>
    <dgm:pt modelId="{411DE954-A325-47B0-AB11-27149BD96204}" type="pres">
      <dgm:prSet presAssocID="{6C93A531-7A82-4195-B675-E52406D449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A0C75-AE1A-408D-A626-257600B6FBDB}" type="pres">
      <dgm:prSet presAssocID="{39B03DE5-55B6-464A-B212-DCB603739B4E}" presName="parTxOnly" presStyleLbl="node1" presStyleIdx="0" presStyleCnt="8" custScaleX="37696" custLinFactNeighborX="-1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0994E-D416-4F5A-A475-CA44707B37A0}" type="pres">
      <dgm:prSet presAssocID="{603F28A4-AE87-4BB0-8B9D-CD29BBE1FDF0}" presName="parTxOnlySpace" presStyleCnt="0"/>
      <dgm:spPr/>
    </dgm:pt>
    <dgm:pt modelId="{592B1257-4088-43AB-BAC7-694B6F8195B0}" type="pres">
      <dgm:prSet presAssocID="{CB5146B8-BB70-419A-8C05-7D28C7332667}" presName="parTxOnly" presStyleLbl="node1" presStyleIdx="1" presStyleCnt="8" custScaleX="33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7B17D-20B3-49A4-84EC-0C0C025BA81F}" type="pres">
      <dgm:prSet presAssocID="{5357930B-67D9-41CE-B5ED-40134A7ACBE7}" presName="parTxOnlySpace" presStyleCnt="0"/>
      <dgm:spPr/>
    </dgm:pt>
    <dgm:pt modelId="{A80974C5-FAB4-4210-937D-258139E69A23}" type="pres">
      <dgm:prSet presAssocID="{02F3099C-215C-486C-B219-27CDDDE3E90C}" presName="parTxOnly" presStyleLbl="node1" presStyleIdx="2" presStyleCnt="8" custScaleX="32798" custLinFactNeighborX="192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09287-E3AF-4885-9086-0976595356B8}" type="pres">
      <dgm:prSet presAssocID="{26DB54EA-890B-427B-B71D-8536AEE7FDA9}" presName="parTxOnlySpace" presStyleCnt="0"/>
      <dgm:spPr/>
    </dgm:pt>
    <dgm:pt modelId="{A601F1BA-9008-4C0E-B4A5-89389BD22337}" type="pres">
      <dgm:prSet presAssocID="{D7320015-F59F-46B3-8787-40178AA9D681}" presName="parTxOnly" presStyleLbl="node1" presStyleIdx="3" presStyleCnt="8" custScaleX="46245" custLinFactNeighborX="8497" custLinFactNeighborY="-20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D19FF-3917-46D2-AEA8-C37DAD7922F4}" type="pres">
      <dgm:prSet presAssocID="{BEE792BB-DC55-4492-92F6-8F38E34B7B19}" presName="parTxOnlySpace" presStyleCnt="0"/>
      <dgm:spPr/>
    </dgm:pt>
    <dgm:pt modelId="{24166A87-724D-4152-83FF-E309C41E705B}" type="pres">
      <dgm:prSet presAssocID="{9EE2249D-9E65-4361-BD0D-710EDCEE763F}" presName="parTxOnly" presStyleLbl="node1" presStyleIdx="4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2C45E-B1E6-4121-976D-F1D0FD8C6FDE}" type="pres">
      <dgm:prSet presAssocID="{3968EF2F-5A30-4EF6-9C1A-FBB48C7E0BAF}" presName="parTxOnlySpace" presStyleCnt="0"/>
      <dgm:spPr/>
    </dgm:pt>
    <dgm:pt modelId="{EA5D3D9E-E5C3-49FB-BFB4-E2A0EB1CC369}" type="pres">
      <dgm:prSet presAssocID="{CCC581B4-4BE5-4240-811B-3E5E2DD14CA6}" presName="parTxOnly" presStyleLbl="node1" presStyleIdx="5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2E579-6F01-47BB-8D69-480EEFB45D2D}" type="pres">
      <dgm:prSet presAssocID="{EBC3C4C9-B98D-4E7F-B565-CBEAB3348288}" presName="parTxOnlySpace" presStyleCnt="0"/>
      <dgm:spPr/>
    </dgm:pt>
    <dgm:pt modelId="{6BE586C0-E8CF-4CFB-A937-2E412AE030E5}" type="pres">
      <dgm:prSet presAssocID="{082E8642-058E-4D0E-878E-5D29C36160B8}" presName="parTxOnly" presStyleLbl="node1" presStyleIdx="6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95CBB-4A37-4409-A253-7AA1AED6552E}" type="pres">
      <dgm:prSet presAssocID="{754742F7-DCD2-4D89-820B-179BE3B6C6BE}" presName="parTxOnlySpace" presStyleCnt="0"/>
      <dgm:spPr/>
    </dgm:pt>
    <dgm:pt modelId="{E695CCC1-5A55-4B95-8623-F4207B6C8240}" type="pres">
      <dgm:prSet presAssocID="{5A2D4EC2-9AEE-4AE0-924B-FCD93F5FCA53}" presName="parTxOnly" presStyleLbl="node1" presStyleIdx="7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B8DE70-7885-4923-920B-6D670BA8EEE6}" type="presOf" srcId="{D7320015-F59F-46B3-8787-40178AA9D681}" destId="{A601F1BA-9008-4C0E-B4A5-89389BD22337}" srcOrd="0" destOrd="0" presId="urn:microsoft.com/office/officeart/2005/8/layout/chevron1"/>
    <dgm:cxn modelId="{6AD738BC-C261-495D-9D44-87D4A1C1FADA}" srcId="{6C93A531-7A82-4195-B675-E52406D449D0}" destId="{CB5146B8-BB70-419A-8C05-7D28C7332667}" srcOrd="1" destOrd="0" parTransId="{9612A34A-4D16-4783-8270-A11E7A771563}" sibTransId="{5357930B-67D9-41CE-B5ED-40134A7ACBE7}"/>
    <dgm:cxn modelId="{95E511E9-7F58-45F2-88BE-2806B154646F}" type="presOf" srcId="{39B03DE5-55B6-464A-B212-DCB603739B4E}" destId="{04AA0C75-AE1A-408D-A626-257600B6FBDB}" srcOrd="0" destOrd="0" presId="urn:microsoft.com/office/officeart/2005/8/layout/chevron1"/>
    <dgm:cxn modelId="{DC85226A-395E-44A3-A68E-5F42E1F1BBD2}" srcId="{6C93A531-7A82-4195-B675-E52406D449D0}" destId="{D7320015-F59F-46B3-8787-40178AA9D681}" srcOrd="3" destOrd="0" parTransId="{FBB649A6-30A5-4128-8DDE-8FFCFBB906C0}" sibTransId="{BEE792BB-DC55-4492-92F6-8F38E34B7B19}"/>
    <dgm:cxn modelId="{33B39C68-A664-4792-A3F1-B30F01E01CEA}" srcId="{6C93A531-7A82-4195-B675-E52406D449D0}" destId="{39B03DE5-55B6-464A-B212-DCB603739B4E}" srcOrd="0" destOrd="0" parTransId="{460C868D-BA34-43FC-8B9B-FE7A63E6674F}" sibTransId="{603F28A4-AE87-4BB0-8B9D-CD29BBE1FDF0}"/>
    <dgm:cxn modelId="{23C531A6-C499-4E81-807C-81F129DD4AAA}" srcId="{6C93A531-7A82-4195-B675-E52406D449D0}" destId="{082E8642-058E-4D0E-878E-5D29C36160B8}" srcOrd="6" destOrd="0" parTransId="{CFFCD832-32EC-497D-AF72-1F4BEE026D50}" sibTransId="{754742F7-DCD2-4D89-820B-179BE3B6C6BE}"/>
    <dgm:cxn modelId="{DE2E7D8D-7E4F-4321-B8AE-FB389B9A9096}" type="presOf" srcId="{6C93A531-7A82-4195-B675-E52406D449D0}" destId="{411DE954-A325-47B0-AB11-27149BD96204}" srcOrd="0" destOrd="0" presId="urn:microsoft.com/office/officeart/2005/8/layout/chevron1"/>
    <dgm:cxn modelId="{43010761-51E3-41F4-9505-4690C731926F}" type="presOf" srcId="{02F3099C-215C-486C-B219-27CDDDE3E90C}" destId="{A80974C5-FAB4-4210-937D-258139E69A23}" srcOrd="0" destOrd="0" presId="urn:microsoft.com/office/officeart/2005/8/layout/chevron1"/>
    <dgm:cxn modelId="{74CABC36-8B31-45F4-8920-988645881A19}" srcId="{6C93A531-7A82-4195-B675-E52406D449D0}" destId="{02F3099C-215C-486C-B219-27CDDDE3E90C}" srcOrd="2" destOrd="0" parTransId="{07902E3F-D9EB-4C39-B0CE-AAA7CA1C073A}" sibTransId="{26DB54EA-890B-427B-B71D-8536AEE7FDA9}"/>
    <dgm:cxn modelId="{86D12E3C-36E7-4B8E-8951-A5DFBC29266D}" srcId="{6C93A531-7A82-4195-B675-E52406D449D0}" destId="{CCC581B4-4BE5-4240-811B-3E5E2DD14CA6}" srcOrd="5" destOrd="0" parTransId="{3F661CB9-659C-4307-94FD-D9E8B994A20E}" sibTransId="{EBC3C4C9-B98D-4E7F-B565-CBEAB3348288}"/>
    <dgm:cxn modelId="{DC1A79AA-8A57-4EAB-86AD-D03EDA71ADBA}" type="presOf" srcId="{082E8642-058E-4D0E-878E-5D29C36160B8}" destId="{6BE586C0-E8CF-4CFB-A937-2E412AE030E5}" srcOrd="0" destOrd="0" presId="urn:microsoft.com/office/officeart/2005/8/layout/chevron1"/>
    <dgm:cxn modelId="{0D36A176-BA44-4541-8DCF-675E074C65E3}" type="presOf" srcId="{CCC581B4-4BE5-4240-811B-3E5E2DD14CA6}" destId="{EA5D3D9E-E5C3-49FB-BFB4-E2A0EB1CC369}" srcOrd="0" destOrd="0" presId="urn:microsoft.com/office/officeart/2005/8/layout/chevron1"/>
    <dgm:cxn modelId="{2D71E38E-4174-49B4-BFEA-45235A05DD24}" srcId="{6C93A531-7A82-4195-B675-E52406D449D0}" destId="{9EE2249D-9E65-4361-BD0D-710EDCEE763F}" srcOrd="4" destOrd="0" parTransId="{89DF25F5-7E46-40BB-94CE-CA6BC84B2597}" sibTransId="{3968EF2F-5A30-4EF6-9C1A-FBB48C7E0BAF}"/>
    <dgm:cxn modelId="{DCAB8ABA-6CA3-4272-9443-BE1A0279DAB9}" srcId="{6C93A531-7A82-4195-B675-E52406D449D0}" destId="{5A2D4EC2-9AEE-4AE0-924B-FCD93F5FCA53}" srcOrd="7" destOrd="0" parTransId="{AD58ECC4-3F84-4019-831E-F15E0D265204}" sibTransId="{44123F2B-9D40-4F7D-8380-625B0BD2B06A}"/>
    <dgm:cxn modelId="{FC8E2639-2274-467B-B1F6-3F09D427E614}" type="presOf" srcId="{CB5146B8-BB70-419A-8C05-7D28C7332667}" destId="{592B1257-4088-43AB-BAC7-694B6F8195B0}" srcOrd="0" destOrd="0" presId="urn:microsoft.com/office/officeart/2005/8/layout/chevron1"/>
    <dgm:cxn modelId="{B816C3DE-2808-47C0-90DE-85037015C331}" type="presOf" srcId="{5A2D4EC2-9AEE-4AE0-924B-FCD93F5FCA53}" destId="{E695CCC1-5A55-4B95-8623-F4207B6C8240}" srcOrd="0" destOrd="0" presId="urn:microsoft.com/office/officeart/2005/8/layout/chevron1"/>
    <dgm:cxn modelId="{DCCAD7AF-78CE-4D0B-988A-F7B0F6B7BC6F}" type="presOf" srcId="{9EE2249D-9E65-4361-BD0D-710EDCEE763F}" destId="{24166A87-724D-4152-83FF-E309C41E705B}" srcOrd="0" destOrd="0" presId="urn:microsoft.com/office/officeart/2005/8/layout/chevron1"/>
    <dgm:cxn modelId="{6DDE16C5-59A8-48DB-AFEB-2A6839912BDA}" type="presParOf" srcId="{411DE954-A325-47B0-AB11-27149BD96204}" destId="{04AA0C75-AE1A-408D-A626-257600B6FBDB}" srcOrd="0" destOrd="0" presId="urn:microsoft.com/office/officeart/2005/8/layout/chevron1"/>
    <dgm:cxn modelId="{621C3DE0-4CCB-4A86-9823-5ECDBF847852}" type="presParOf" srcId="{411DE954-A325-47B0-AB11-27149BD96204}" destId="{9070994E-D416-4F5A-A475-CA44707B37A0}" srcOrd="1" destOrd="0" presId="urn:microsoft.com/office/officeart/2005/8/layout/chevron1"/>
    <dgm:cxn modelId="{F234C230-5A46-4C62-9234-678D380A6427}" type="presParOf" srcId="{411DE954-A325-47B0-AB11-27149BD96204}" destId="{592B1257-4088-43AB-BAC7-694B6F8195B0}" srcOrd="2" destOrd="0" presId="urn:microsoft.com/office/officeart/2005/8/layout/chevron1"/>
    <dgm:cxn modelId="{5E409A62-EED2-478B-B566-C8D9E6491FD5}" type="presParOf" srcId="{411DE954-A325-47B0-AB11-27149BD96204}" destId="{4E57B17D-20B3-49A4-84EC-0C0C025BA81F}" srcOrd="3" destOrd="0" presId="urn:microsoft.com/office/officeart/2005/8/layout/chevron1"/>
    <dgm:cxn modelId="{0A72AB63-D635-42D8-BA02-41339396A2B6}" type="presParOf" srcId="{411DE954-A325-47B0-AB11-27149BD96204}" destId="{A80974C5-FAB4-4210-937D-258139E69A23}" srcOrd="4" destOrd="0" presId="urn:microsoft.com/office/officeart/2005/8/layout/chevron1"/>
    <dgm:cxn modelId="{3CBF1077-4823-412A-ABCA-52FDD29C76E7}" type="presParOf" srcId="{411DE954-A325-47B0-AB11-27149BD96204}" destId="{D4809287-E3AF-4885-9086-0976595356B8}" srcOrd="5" destOrd="0" presId="urn:microsoft.com/office/officeart/2005/8/layout/chevron1"/>
    <dgm:cxn modelId="{B38861C7-8A56-4C12-8B33-D7B71B9E2C60}" type="presParOf" srcId="{411DE954-A325-47B0-AB11-27149BD96204}" destId="{A601F1BA-9008-4C0E-B4A5-89389BD22337}" srcOrd="6" destOrd="0" presId="urn:microsoft.com/office/officeart/2005/8/layout/chevron1"/>
    <dgm:cxn modelId="{65A84D05-43CA-440E-9156-6B006094C60B}" type="presParOf" srcId="{411DE954-A325-47B0-AB11-27149BD96204}" destId="{B5CD19FF-3917-46D2-AEA8-C37DAD7922F4}" srcOrd="7" destOrd="0" presId="urn:microsoft.com/office/officeart/2005/8/layout/chevron1"/>
    <dgm:cxn modelId="{5802379B-9A0D-48B1-9C43-7457EC715879}" type="presParOf" srcId="{411DE954-A325-47B0-AB11-27149BD96204}" destId="{24166A87-724D-4152-83FF-E309C41E705B}" srcOrd="8" destOrd="0" presId="urn:microsoft.com/office/officeart/2005/8/layout/chevron1"/>
    <dgm:cxn modelId="{7AD151DC-8430-4D5A-ACC3-A82807AEE82D}" type="presParOf" srcId="{411DE954-A325-47B0-AB11-27149BD96204}" destId="{DF32C45E-B1E6-4121-976D-F1D0FD8C6FDE}" srcOrd="9" destOrd="0" presId="urn:microsoft.com/office/officeart/2005/8/layout/chevron1"/>
    <dgm:cxn modelId="{C7DE1FB8-BE0C-4CBA-B93B-B636363A43B4}" type="presParOf" srcId="{411DE954-A325-47B0-AB11-27149BD96204}" destId="{EA5D3D9E-E5C3-49FB-BFB4-E2A0EB1CC369}" srcOrd="10" destOrd="0" presId="urn:microsoft.com/office/officeart/2005/8/layout/chevron1"/>
    <dgm:cxn modelId="{E2F398CB-BFB4-44A7-88E9-357E0AF05607}" type="presParOf" srcId="{411DE954-A325-47B0-AB11-27149BD96204}" destId="{ACD2E579-6F01-47BB-8D69-480EEFB45D2D}" srcOrd="11" destOrd="0" presId="urn:microsoft.com/office/officeart/2005/8/layout/chevron1"/>
    <dgm:cxn modelId="{FBF8F5D5-F11B-4F5A-A136-89527A36F9E0}" type="presParOf" srcId="{411DE954-A325-47B0-AB11-27149BD96204}" destId="{6BE586C0-E8CF-4CFB-A937-2E412AE030E5}" srcOrd="12" destOrd="0" presId="urn:microsoft.com/office/officeart/2005/8/layout/chevron1"/>
    <dgm:cxn modelId="{887D406A-4342-46ED-A85F-1C8318D3235B}" type="presParOf" srcId="{411DE954-A325-47B0-AB11-27149BD96204}" destId="{28D95CBB-4A37-4409-A253-7AA1AED6552E}" srcOrd="13" destOrd="0" presId="urn:microsoft.com/office/officeart/2005/8/layout/chevron1"/>
    <dgm:cxn modelId="{96C3CA2A-55A1-4709-B2BC-CC04A347937C}" type="presParOf" srcId="{411DE954-A325-47B0-AB11-27149BD96204}" destId="{E695CCC1-5A55-4B95-8623-F4207B6C8240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93A531-7A82-4195-B675-E52406D449D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B03DE5-55B6-464A-B212-DCB603739B4E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введение</a:t>
          </a:r>
          <a:endParaRPr lang="ru-RU" dirty="0"/>
        </a:p>
      </dgm:t>
    </dgm:pt>
    <dgm:pt modelId="{460C868D-BA34-43FC-8B9B-FE7A63E6674F}" type="parTrans" cxnId="{33B39C68-A664-4792-A3F1-B30F01E01CEA}">
      <dgm:prSet/>
      <dgm:spPr/>
      <dgm:t>
        <a:bodyPr/>
        <a:lstStyle/>
        <a:p>
          <a:endParaRPr lang="ru-RU"/>
        </a:p>
      </dgm:t>
    </dgm:pt>
    <dgm:pt modelId="{603F28A4-AE87-4BB0-8B9D-CD29BBE1FDF0}" type="sibTrans" cxnId="{33B39C68-A664-4792-A3F1-B30F01E01CEA}">
      <dgm:prSet/>
      <dgm:spPr/>
      <dgm:t>
        <a:bodyPr/>
        <a:lstStyle/>
        <a:p>
          <a:endParaRPr lang="ru-RU"/>
        </a:p>
      </dgm:t>
    </dgm:pt>
    <dgm:pt modelId="{CB5146B8-BB70-419A-8C05-7D28C7332667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постановка задачи</a:t>
          </a:r>
          <a:endParaRPr lang="ru-RU" dirty="0"/>
        </a:p>
      </dgm:t>
    </dgm:pt>
    <dgm:pt modelId="{9612A34A-4D16-4783-8270-A11E7A771563}" type="parTrans" cxnId="{6AD738BC-C261-495D-9D44-87D4A1C1FADA}">
      <dgm:prSet/>
      <dgm:spPr/>
      <dgm:t>
        <a:bodyPr/>
        <a:lstStyle/>
        <a:p>
          <a:endParaRPr lang="ru-RU"/>
        </a:p>
      </dgm:t>
    </dgm:pt>
    <dgm:pt modelId="{5357930B-67D9-41CE-B5ED-40134A7ACBE7}" type="sibTrans" cxnId="{6AD738BC-C261-495D-9D44-87D4A1C1FADA}">
      <dgm:prSet/>
      <dgm:spPr/>
      <dgm:t>
        <a:bodyPr/>
        <a:lstStyle/>
        <a:p>
          <a:endParaRPr lang="ru-RU"/>
        </a:p>
      </dgm:t>
    </dgm:pt>
    <dgm:pt modelId="{02F3099C-215C-486C-B219-27CDDDE3E90C}">
      <dgm:prSet phldrT="[Текст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GRAS</a:t>
          </a:r>
          <a:endParaRPr lang="ru-RU" dirty="0"/>
        </a:p>
      </dgm:t>
    </dgm:pt>
    <dgm:pt modelId="{07902E3F-D9EB-4C39-B0CE-AAA7CA1C073A}" type="parTrans" cxnId="{74CABC36-8B31-45F4-8920-988645881A19}">
      <dgm:prSet/>
      <dgm:spPr/>
      <dgm:t>
        <a:bodyPr/>
        <a:lstStyle/>
        <a:p>
          <a:endParaRPr lang="ru-RU"/>
        </a:p>
      </dgm:t>
    </dgm:pt>
    <dgm:pt modelId="{26DB54EA-890B-427B-B71D-8536AEE7FDA9}" type="sibTrans" cxnId="{74CABC36-8B31-45F4-8920-988645881A19}">
      <dgm:prSet/>
      <dgm:spPr/>
      <dgm:t>
        <a:bodyPr/>
        <a:lstStyle/>
        <a:p>
          <a:endParaRPr lang="ru-RU"/>
        </a:p>
      </dgm:t>
    </dgm:pt>
    <dgm:pt modelId="{D7320015-F59F-46B3-8787-40178AA9D681}">
      <dgm:prSet phldrT="[Текст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KURODA</a:t>
          </a:r>
          <a:endParaRPr lang="ru-RU" dirty="0"/>
        </a:p>
      </dgm:t>
    </dgm:pt>
    <dgm:pt modelId="{FBB649A6-30A5-4128-8DDE-8FFCFBB906C0}" type="parTrans" cxnId="{DC85226A-395E-44A3-A68E-5F42E1F1BBD2}">
      <dgm:prSet/>
      <dgm:spPr/>
      <dgm:t>
        <a:bodyPr/>
        <a:lstStyle/>
        <a:p>
          <a:endParaRPr lang="ru-RU"/>
        </a:p>
      </dgm:t>
    </dgm:pt>
    <dgm:pt modelId="{BEE792BB-DC55-4492-92F6-8F38E34B7B19}" type="sibTrans" cxnId="{DC85226A-395E-44A3-A68E-5F42E1F1BBD2}">
      <dgm:prSet/>
      <dgm:spPr/>
      <dgm:t>
        <a:bodyPr/>
        <a:lstStyle/>
        <a:p>
          <a:endParaRPr lang="ru-RU"/>
        </a:p>
      </dgm:t>
    </dgm:pt>
    <dgm:pt modelId="{9EE2249D-9E65-4361-BD0D-710EDCEE763F}">
      <dgm:prSet phldrT="[Текст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KURODA-1</a:t>
          </a:r>
          <a:endParaRPr lang="ru-RU" dirty="0"/>
        </a:p>
      </dgm:t>
    </dgm:pt>
    <dgm:pt modelId="{89DF25F5-7E46-40BB-94CE-CA6BC84B2597}" type="parTrans" cxnId="{2D71E38E-4174-49B4-BFEA-45235A05DD24}">
      <dgm:prSet/>
      <dgm:spPr/>
      <dgm:t>
        <a:bodyPr/>
        <a:lstStyle/>
        <a:p>
          <a:endParaRPr lang="ru-RU"/>
        </a:p>
      </dgm:t>
    </dgm:pt>
    <dgm:pt modelId="{3968EF2F-5A30-4EF6-9C1A-FBB48C7E0BAF}" type="sibTrans" cxnId="{2D71E38E-4174-49B4-BFEA-45235A05DD24}">
      <dgm:prSet/>
      <dgm:spPr/>
      <dgm:t>
        <a:bodyPr/>
        <a:lstStyle/>
        <a:p>
          <a:endParaRPr lang="ru-RU"/>
        </a:p>
      </dgm:t>
    </dgm:pt>
    <dgm:pt modelId="{CCC581B4-4BE5-4240-811B-3E5E2DD14CA6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метрики</a:t>
          </a:r>
          <a:endParaRPr lang="ru-RU" dirty="0"/>
        </a:p>
      </dgm:t>
    </dgm:pt>
    <dgm:pt modelId="{3F661CB9-659C-4307-94FD-D9E8B994A20E}" type="parTrans" cxnId="{86D12E3C-36E7-4B8E-8951-A5DFBC29266D}">
      <dgm:prSet/>
      <dgm:spPr/>
      <dgm:t>
        <a:bodyPr/>
        <a:lstStyle/>
        <a:p>
          <a:endParaRPr lang="ru-RU"/>
        </a:p>
      </dgm:t>
    </dgm:pt>
    <dgm:pt modelId="{EBC3C4C9-B98D-4E7F-B565-CBEAB3348288}" type="sibTrans" cxnId="{86D12E3C-36E7-4B8E-8951-A5DFBC29266D}">
      <dgm:prSet/>
      <dgm:spPr/>
      <dgm:t>
        <a:bodyPr/>
        <a:lstStyle/>
        <a:p>
          <a:endParaRPr lang="ru-RU"/>
        </a:p>
      </dgm:t>
    </dgm:pt>
    <dgm:pt modelId="{082E8642-058E-4D0E-878E-5D29C36160B8}">
      <dgm:prSet phldrT="[Текст]"/>
      <dgm:spPr>
        <a:solidFill>
          <a:srgbClr val="E7039B"/>
        </a:solidFill>
      </dgm:spPr>
      <dgm:t>
        <a:bodyPr/>
        <a:lstStyle/>
        <a:p>
          <a:r>
            <a:rPr lang="ru-RU" dirty="0" smtClean="0"/>
            <a:t>результаты</a:t>
          </a:r>
        </a:p>
      </dgm:t>
    </dgm:pt>
    <dgm:pt modelId="{CFFCD832-32EC-497D-AF72-1F4BEE026D50}" type="parTrans" cxnId="{23C531A6-C499-4E81-807C-81F129DD4AAA}">
      <dgm:prSet/>
      <dgm:spPr/>
      <dgm:t>
        <a:bodyPr/>
        <a:lstStyle/>
        <a:p>
          <a:endParaRPr lang="ru-RU"/>
        </a:p>
      </dgm:t>
    </dgm:pt>
    <dgm:pt modelId="{754742F7-DCD2-4D89-820B-179BE3B6C6BE}" type="sibTrans" cxnId="{23C531A6-C499-4E81-807C-81F129DD4AAA}">
      <dgm:prSet/>
      <dgm:spPr/>
      <dgm:t>
        <a:bodyPr/>
        <a:lstStyle/>
        <a:p>
          <a:endParaRPr lang="ru-RU"/>
        </a:p>
      </dgm:t>
    </dgm:pt>
    <dgm:pt modelId="{5A2D4EC2-9AEE-4AE0-924B-FCD93F5FCA53}">
      <dgm:prSet phldrT="[Текст]"/>
      <dgm:spPr/>
      <dgm:t>
        <a:bodyPr/>
        <a:lstStyle/>
        <a:p>
          <a:r>
            <a:rPr lang="ru-RU" dirty="0" smtClean="0"/>
            <a:t>выводы</a:t>
          </a:r>
        </a:p>
      </dgm:t>
    </dgm:pt>
    <dgm:pt modelId="{AD58ECC4-3F84-4019-831E-F15E0D265204}" type="parTrans" cxnId="{DCAB8ABA-6CA3-4272-9443-BE1A0279DAB9}">
      <dgm:prSet/>
      <dgm:spPr/>
      <dgm:t>
        <a:bodyPr/>
        <a:lstStyle/>
        <a:p>
          <a:endParaRPr lang="ru-RU"/>
        </a:p>
      </dgm:t>
    </dgm:pt>
    <dgm:pt modelId="{44123F2B-9D40-4F7D-8380-625B0BD2B06A}" type="sibTrans" cxnId="{DCAB8ABA-6CA3-4272-9443-BE1A0279DAB9}">
      <dgm:prSet/>
      <dgm:spPr/>
      <dgm:t>
        <a:bodyPr/>
        <a:lstStyle/>
        <a:p>
          <a:endParaRPr lang="ru-RU"/>
        </a:p>
      </dgm:t>
    </dgm:pt>
    <dgm:pt modelId="{411DE954-A325-47B0-AB11-27149BD96204}" type="pres">
      <dgm:prSet presAssocID="{6C93A531-7A82-4195-B675-E52406D449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A0C75-AE1A-408D-A626-257600B6FBDB}" type="pres">
      <dgm:prSet presAssocID="{39B03DE5-55B6-464A-B212-DCB603739B4E}" presName="parTxOnly" presStyleLbl="node1" presStyleIdx="0" presStyleCnt="8" custScaleX="37696" custLinFactNeighborX="-1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0994E-D416-4F5A-A475-CA44707B37A0}" type="pres">
      <dgm:prSet presAssocID="{603F28A4-AE87-4BB0-8B9D-CD29BBE1FDF0}" presName="parTxOnlySpace" presStyleCnt="0"/>
      <dgm:spPr/>
    </dgm:pt>
    <dgm:pt modelId="{592B1257-4088-43AB-BAC7-694B6F8195B0}" type="pres">
      <dgm:prSet presAssocID="{CB5146B8-BB70-419A-8C05-7D28C7332667}" presName="parTxOnly" presStyleLbl="node1" presStyleIdx="1" presStyleCnt="8" custScaleX="33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7B17D-20B3-49A4-84EC-0C0C025BA81F}" type="pres">
      <dgm:prSet presAssocID="{5357930B-67D9-41CE-B5ED-40134A7ACBE7}" presName="parTxOnlySpace" presStyleCnt="0"/>
      <dgm:spPr/>
    </dgm:pt>
    <dgm:pt modelId="{A80974C5-FAB4-4210-937D-258139E69A23}" type="pres">
      <dgm:prSet presAssocID="{02F3099C-215C-486C-B219-27CDDDE3E90C}" presName="parTxOnly" presStyleLbl="node1" presStyleIdx="2" presStyleCnt="8" custScaleX="32798" custLinFactNeighborX="192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09287-E3AF-4885-9086-0976595356B8}" type="pres">
      <dgm:prSet presAssocID="{26DB54EA-890B-427B-B71D-8536AEE7FDA9}" presName="parTxOnlySpace" presStyleCnt="0"/>
      <dgm:spPr/>
    </dgm:pt>
    <dgm:pt modelId="{A601F1BA-9008-4C0E-B4A5-89389BD22337}" type="pres">
      <dgm:prSet presAssocID="{D7320015-F59F-46B3-8787-40178AA9D681}" presName="parTxOnly" presStyleLbl="node1" presStyleIdx="3" presStyleCnt="8" custScaleX="46245" custLinFactNeighborX="8497" custLinFactNeighborY="-20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D19FF-3917-46D2-AEA8-C37DAD7922F4}" type="pres">
      <dgm:prSet presAssocID="{BEE792BB-DC55-4492-92F6-8F38E34B7B19}" presName="parTxOnlySpace" presStyleCnt="0"/>
      <dgm:spPr/>
    </dgm:pt>
    <dgm:pt modelId="{24166A87-724D-4152-83FF-E309C41E705B}" type="pres">
      <dgm:prSet presAssocID="{9EE2249D-9E65-4361-BD0D-710EDCEE763F}" presName="parTxOnly" presStyleLbl="node1" presStyleIdx="4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2C45E-B1E6-4121-976D-F1D0FD8C6FDE}" type="pres">
      <dgm:prSet presAssocID="{3968EF2F-5A30-4EF6-9C1A-FBB48C7E0BAF}" presName="parTxOnlySpace" presStyleCnt="0"/>
      <dgm:spPr/>
    </dgm:pt>
    <dgm:pt modelId="{EA5D3D9E-E5C3-49FB-BFB4-E2A0EB1CC369}" type="pres">
      <dgm:prSet presAssocID="{CCC581B4-4BE5-4240-811B-3E5E2DD14CA6}" presName="parTxOnly" presStyleLbl="node1" presStyleIdx="5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2E579-6F01-47BB-8D69-480EEFB45D2D}" type="pres">
      <dgm:prSet presAssocID="{EBC3C4C9-B98D-4E7F-B565-CBEAB3348288}" presName="parTxOnlySpace" presStyleCnt="0"/>
      <dgm:spPr/>
    </dgm:pt>
    <dgm:pt modelId="{6BE586C0-E8CF-4CFB-A937-2E412AE030E5}" type="pres">
      <dgm:prSet presAssocID="{082E8642-058E-4D0E-878E-5D29C36160B8}" presName="parTxOnly" presStyleLbl="node1" presStyleIdx="6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95CBB-4A37-4409-A253-7AA1AED6552E}" type="pres">
      <dgm:prSet presAssocID="{754742F7-DCD2-4D89-820B-179BE3B6C6BE}" presName="parTxOnlySpace" presStyleCnt="0"/>
      <dgm:spPr/>
    </dgm:pt>
    <dgm:pt modelId="{E695CCC1-5A55-4B95-8623-F4207B6C8240}" type="pres">
      <dgm:prSet presAssocID="{5A2D4EC2-9AEE-4AE0-924B-FCD93F5FCA53}" presName="parTxOnly" presStyleLbl="node1" presStyleIdx="7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D738BC-C261-495D-9D44-87D4A1C1FADA}" srcId="{6C93A531-7A82-4195-B675-E52406D449D0}" destId="{CB5146B8-BB70-419A-8C05-7D28C7332667}" srcOrd="1" destOrd="0" parTransId="{9612A34A-4D16-4783-8270-A11E7A771563}" sibTransId="{5357930B-67D9-41CE-B5ED-40134A7ACBE7}"/>
    <dgm:cxn modelId="{8A25C66D-3EBE-4B4C-8763-EFBAD83EF6CD}" type="presOf" srcId="{39B03DE5-55B6-464A-B212-DCB603739B4E}" destId="{04AA0C75-AE1A-408D-A626-257600B6FBDB}" srcOrd="0" destOrd="0" presId="urn:microsoft.com/office/officeart/2005/8/layout/chevron1"/>
    <dgm:cxn modelId="{315258F4-BE27-48FA-A000-08E3F17A1E64}" type="presOf" srcId="{9EE2249D-9E65-4361-BD0D-710EDCEE763F}" destId="{24166A87-724D-4152-83FF-E309C41E705B}" srcOrd="0" destOrd="0" presId="urn:microsoft.com/office/officeart/2005/8/layout/chevron1"/>
    <dgm:cxn modelId="{3508DE1B-FE13-40EF-A74B-1A7686434A2F}" type="presOf" srcId="{082E8642-058E-4D0E-878E-5D29C36160B8}" destId="{6BE586C0-E8CF-4CFB-A937-2E412AE030E5}" srcOrd="0" destOrd="0" presId="urn:microsoft.com/office/officeart/2005/8/layout/chevron1"/>
    <dgm:cxn modelId="{DC85226A-395E-44A3-A68E-5F42E1F1BBD2}" srcId="{6C93A531-7A82-4195-B675-E52406D449D0}" destId="{D7320015-F59F-46B3-8787-40178AA9D681}" srcOrd="3" destOrd="0" parTransId="{FBB649A6-30A5-4128-8DDE-8FFCFBB906C0}" sibTransId="{BEE792BB-DC55-4492-92F6-8F38E34B7B19}"/>
    <dgm:cxn modelId="{33B39C68-A664-4792-A3F1-B30F01E01CEA}" srcId="{6C93A531-7A82-4195-B675-E52406D449D0}" destId="{39B03DE5-55B6-464A-B212-DCB603739B4E}" srcOrd="0" destOrd="0" parTransId="{460C868D-BA34-43FC-8B9B-FE7A63E6674F}" sibTransId="{603F28A4-AE87-4BB0-8B9D-CD29BBE1FDF0}"/>
    <dgm:cxn modelId="{23C531A6-C499-4E81-807C-81F129DD4AAA}" srcId="{6C93A531-7A82-4195-B675-E52406D449D0}" destId="{082E8642-058E-4D0E-878E-5D29C36160B8}" srcOrd="6" destOrd="0" parTransId="{CFFCD832-32EC-497D-AF72-1F4BEE026D50}" sibTransId="{754742F7-DCD2-4D89-820B-179BE3B6C6BE}"/>
    <dgm:cxn modelId="{E45CA588-C324-4CB4-8FBA-AA92F2CB1DAF}" type="presOf" srcId="{02F3099C-215C-486C-B219-27CDDDE3E90C}" destId="{A80974C5-FAB4-4210-937D-258139E69A23}" srcOrd="0" destOrd="0" presId="urn:microsoft.com/office/officeart/2005/8/layout/chevron1"/>
    <dgm:cxn modelId="{D812F3C2-C9D5-45B7-A586-0226AA602470}" type="presOf" srcId="{D7320015-F59F-46B3-8787-40178AA9D681}" destId="{A601F1BA-9008-4C0E-B4A5-89389BD22337}" srcOrd="0" destOrd="0" presId="urn:microsoft.com/office/officeart/2005/8/layout/chevron1"/>
    <dgm:cxn modelId="{A3FE813D-44FD-48C9-A97D-72952695756B}" type="presOf" srcId="{CB5146B8-BB70-419A-8C05-7D28C7332667}" destId="{592B1257-4088-43AB-BAC7-694B6F8195B0}" srcOrd="0" destOrd="0" presId="urn:microsoft.com/office/officeart/2005/8/layout/chevron1"/>
    <dgm:cxn modelId="{74CABC36-8B31-45F4-8920-988645881A19}" srcId="{6C93A531-7A82-4195-B675-E52406D449D0}" destId="{02F3099C-215C-486C-B219-27CDDDE3E90C}" srcOrd="2" destOrd="0" parTransId="{07902E3F-D9EB-4C39-B0CE-AAA7CA1C073A}" sibTransId="{26DB54EA-890B-427B-B71D-8536AEE7FDA9}"/>
    <dgm:cxn modelId="{86D12E3C-36E7-4B8E-8951-A5DFBC29266D}" srcId="{6C93A531-7A82-4195-B675-E52406D449D0}" destId="{CCC581B4-4BE5-4240-811B-3E5E2DD14CA6}" srcOrd="5" destOrd="0" parTransId="{3F661CB9-659C-4307-94FD-D9E8B994A20E}" sibTransId="{EBC3C4C9-B98D-4E7F-B565-CBEAB3348288}"/>
    <dgm:cxn modelId="{62A407DB-D73F-4A05-B041-52DB96B74E2D}" type="presOf" srcId="{5A2D4EC2-9AEE-4AE0-924B-FCD93F5FCA53}" destId="{E695CCC1-5A55-4B95-8623-F4207B6C8240}" srcOrd="0" destOrd="0" presId="urn:microsoft.com/office/officeart/2005/8/layout/chevron1"/>
    <dgm:cxn modelId="{3B12BBA3-6F29-4D44-B95D-AD2548E91326}" type="presOf" srcId="{6C93A531-7A82-4195-B675-E52406D449D0}" destId="{411DE954-A325-47B0-AB11-27149BD96204}" srcOrd="0" destOrd="0" presId="urn:microsoft.com/office/officeart/2005/8/layout/chevron1"/>
    <dgm:cxn modelId="{2D71E38E-4174-49B4-BFEA-45235A05DD24}" srcId="{6C93A531-7A82-4195-B675-E52406D449D0}" destId="{9EE2249D-9E65-4361-BD0D-710EDCEE763F}" srcOrd="4" destOrd="0" parTransId="{89DF25F5-7E46-40BB-94CE-CA6BC84B2597}" sibTransId="{3968EF2F-5A30-4EF6-9C1A-FBB48C7E0BAF}"/>
    <dgm:cxn modelId="{DCAB8ABA-6CA3-4272-9443-BE1A0279DAB9}" srcId="{6C93A531-7A82-4195-B675-E52406D449D0}" destId="{5A2D4EC2-9AEE-4AE0-924B-FCD93F5FCA53}" srcOrd="7" destOrd="0" parTransId="{AD58ECC4-3F84-4019-831E-F15E0D265204}" sibTransId="{44123F2B-9D40-4F7D-8380-625B0BD2B06A}"/>
    <dgm:cxn modelId="{950B70FA-DC11-4BE7-8B20-11C70F4A4895}" type="presOf" srcId="{CCC581B4-4BE5-4240-811B-3E5E2DD14CA6}" destId="{EA5D3D9E-E5C3-49FB-BFB4-E2A0EB1CC369}" srcOrd="0" destOrd="0" presId="urn:microsoft.com/office/officeart/2005/8/layout/chevron1"/>
    <dgm:cxn modelId="{32C4DF1A-939D-496A-BB04-406934C130DF}" type="presParOf" srcId="{411DE954-A325-47B0-AB11-27149BD96204}" destId="{04AA0C75-AE1A-408D-A626-257600B6FBDB}" srcOrd="0" destOrd="0" presId="urn:microsoft.com/office/officeart/2005/8/layout/chevron1"/>
    <dgm:cxn modelId="{7495E6DA-8FE3-4007-B9F9-9ECD5D93ECF2}" type="presParOf" srcId="{411DE954-A325-47B0-AB11-27149BD96204}" destId="{9070994E-D416-4F5A-A475-CA44707B37A0}" srcOrd="1" destOrd="0" presId="urn:microsoft.com/office/officeart/2005/8/layout/chevron1"/>
    <dgm:cxn modelId="{254AFBEA-E65C-423C-AA9C-0DDA69A872B2}" type="presParOf" srcId="{411DE954-A325-47B0-AB11-27149BD96204}" destId="{592B1257-4088-43AB-BAC7-694B6F8195B0}" srcOrd="2" destOrd="0" presId="urn:microsoft.com/office/officeart/2005/8/layout/chevron1"/>
    <dgm:cxn modelId="{DF4A5A59-9374-4C50-80D0-89A0B6EB8AB8}" type="presParOf" srcId="{411DE954-A325-47B0-AB11-27149BD96204}" destId="{4E57B17D-20B3-49A4-84EC-0C0C025BA81F}" srcOrd="3" destOrd="0" presId="urn:microsoft.com/office/officeart/2005/8/layout/chevron1"/>
    <dgm:cxn modelId="{058AC0FA-6623-497D-AC65-720369B0D0C7}" type="presParOf" srcId="{411DE954-A325-47B0-AB11-27149BD96204}" destId="{A80974C5-FAB4-4210-937D-258139E69A23}" srcOrd="4" destOrd="0" presId="urn:microsoft.com/office/officeart/2005/8/layout/chevron1"/>
    <dgm:cxn modelId="{E583A734-00AC-4938-A4DD-A26F2D49FCFB}" type="presParOf" srcId="{411DE954-A325-47B0-AB11-27149BD96204}" destId="{D4809287-E3AF-4885-9086-0976595356B8}" srcOrd="5" destOrd="0" presId="urn:microsoft.com/office/officeart/2005/8/layout/chevron1"/>
    <dgm:cxn modelId="{ABBA2E3D-2B8E-4395-9048-9CA3EF21C2A1}" type="presParOf" srcId="{411DE954-A325-47B0-AB11-27149BD96204}" destId="{A601F1BA-9008-4C0E-B4A5-89389BD22337}" srcOrd="6" destOrd="0" presId="urn:microsoft.com/office/officeart/2005/8/layout/chevron1"/>
    <dgm:cxn modelId="{D5DB28C0-DC8B-4B09-B03E-92A7C82CF18A}" type="presParOf" srcId="{411DE954-A325-47B0-AB11-27149BD96204}" destId="{B5CD19FF-3917-46D2-AEA8-C37DAD7922F4}" srcOrd="7" destOrd="0" presId="urn:microsoft.com/office/officeart/2005/8/layout/chevron1"/>
    <dgm:cxn modelId="{FFD470FD-13A7-4B4F-B8D7-58DD497DEAC3}" type="presParOf" srcId="{411DE954-A325-47B0-AB11-27149BD96204}" destId="{24166A87-724D-4152-83FF-E309C41E705B}" srcOrd="8" destOrd="0" presId="urn:microsoft.com/office/officeart/2005/8/layout/chevron1"/>
    <dgm:cxn modelId="{87378A34-E2C3-43B3-BA72-B1D4850DA020}" type="presParOf" srcId="{411DE954-A325-47B0-AB11-27149BD96204}" destId="{DF32C45E-B1E6-4121-976D-F1D0FD8C6FDE}" srcOrd="9" destOrd="0" presId="urn:microsoft.com/office/officeart/2005/8/layout/chevron1"/>
    <dgm:cxn modelId="{2979C77F-C8DC-4A94-90A6-346804F70369}" type="presParOf" srcId="{411DE954-A325-47B0-AB11-27149BD96204}" destId="{EA5D3D9E-E5C3-49FB-BFB4-E2A0EB1CC369}" srcOrd="10" destOrd="0" presId="urn:microsoft.com/office/officeart/2005/8/layout/chevron1"/>
    <dgm:cxn modelId="{F558BBFB-5A96-413A-A664-2CBC68A8574D}" type="presParOf" srcId="{411DE954-A325-47B0-AB11-27149BD96204}" destId="{ACD2E579-6F01-47BB-8D69-480EEFB45D2D}" srcOrd="11" destOrd="0" presId="urn:microsoft.com/office/officeart/2005/8/layout/chevron1"/>
    <dgm:cxn modelId="{E0112E85-12D0-4DAD-8A44-67A5B3BDA508}" type="presParOf" srcId="{411DE954-A325-47B0-AB11-27149BD96204}" destId="{6BE586C0-E8CF-4CFB-A937-2E412AE030E5}" srcOrd="12" destOrd="0" presId="urn:microsoft.com/office/officeart/2005/8/layout/chevron1"/>
    <dgm:cxn modelId="{5A061112-03E3-4A1F-A58D-D0D0E28347ED}" type="presParOf" srcId="{411DE954-A325-47B0-AB11-27149BD96204}" destId="{28D95CBB-4A37-4409-A253-7AA1AED6552E}" srcOrd="13" destOrd="0" presId="urn:microsoft.com/office/officeart/2005/8/layout/chevron1"/>
    <dgm:cxn modelId="{7ECC3463-DFDE-4F8E-B37C-4AE229F1FD19}" type="presParOf" srcId="{411DE954-A325-47B0-AB11-27149BD96204}" destId="{E695CCC1-5A55-4B95-8623-F4207B6C8240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93A531-7A82-4195-B675-E52406D449D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B03DE5-55B6-464A-B212-DCB603739B4E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введение</a:t>
          </a:r>
          <a:endParaRPr lang="ru-RU" dirty="0"/>
        </a:p>
      </dgm:t>
    </dgm:pt>
    <dgm:pt modelId="{460C868D-BA34-43FC-8B9B-FE7A63E6674F}" type="parTrans" cxnId="{33B39C68-A664-4792-A3F1-B30F01E01CEA}">
      <dgm:prSet/>
      <dgm:spPr/>
      <dgm:t>
        <a:bodyPr/>
        <a:lstStyle/>
        <a:p>
          <a:endParaRPr lang="ru-RU"/>
        </a:p>
      </dgm:t>
    </dgm:pt>
    <dgm:pt modelId="{603F28A4-AE87-4BB0-8B9D-CD29BBE1FDF0}" type="sibTrans" cxnId="{33B39C68-A664-4792-A3F1-B30F01E01CEA}">
      <dgm:prSet/>
      <dgm:spPr/>
      <dgm:t>
        <a:bodyPr/>
        <a:lstStyle/>
        <a:p>
          <a:endParaRPr lang="ru-RU"/>
        </a:p>
      </dgm:t>
    </dgm:pt>
    <dgm:pt modelId="{CB5146B8-BB70-419A-8C05-7D28C7332667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постановка задачи</a:t>
          </a:r>
          <a:endParaRPr lang="ru-RU" dirty="0"/>
        </a:p>
      </dgm:t>
    </dgm:pt>
    <dgm:pt modelId="{9612A34A-4D16-4783-8270-A11E7A771563}" type="parTrans" cxnId="{6AD738BC-C261-495D-9D44-87D4A1C1FADA}">
      <dgm:prSet/>
      <dgm:spPr/>
      <dgm:t>
        <a:bodyPr/>
        <a:lstStyle/>
        <a:p>
          <a:endParaRPr lang="ru-RU"/>
        </a:p>
      </dgm:t>
    </dgm:pt>
    <dgm:pt modelId="{5357930B-67D9-41CE-B5ED-40134A7ACBE7}" type="sibTrans" cxnId="{6AD738BC-C261-495D-9D44-87D4A1C1FADA}">
      <dgm:prSet/>
      <dgm:spPr/>
      <dgm:t>
        <a:bodyPr/>
        <a:lstStyle/>
        <a:p>
          <a:endParaRPr lang="ru-RU"/>
        </a:p>
      </dgm:t>
    </dgm:pt>
    <dgm:pt modelId="{02F3099C-215C-486C-B219-27CDDDE3E90C}">
      <dgm:prSet phldrT="[Текст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GRAS</a:t>
          </a:r>
          <a:endParaRPr lang="ru-RU" dirty="0"/>
        </a:p>
      </dgm:t>
    </dgm:pt>
    <dgm:pt modelId="{07902E3F-D9EB-4C39-B0CE-AAA7CA1C073A}" type="parTrans" cxnId="{74CABC36-8B31-45F4-8920-988645881A19}">
      <dgm:prSet/>
      <dgm:spPr/>
      <dgm:t>
        <a:bodyPr/>
        <a:lstStyle/>
        <a:p>
          <a:endParaRPr lang="ru-RU"/>
        </a:p>
      </dgm:t>
    </dgm:pt>
    <dgm:pt modelId="{26DB54EA-890B-427B-B71D-8536AEE7FDA9}" type="sibTrans" cxnId="{74CABC36-8B31-45F4-8920-988645881A19}">
      <dgm:prSet/>
      <dgm:spPr/>
      <dgm:t>
        <a:bodyPr/>
        <a:lstStyle/>
        <a:p>
          <a:endParaRPr lang="ru-RU"/>
        </a:p>
      </dgm:t>
    </dgm:pt>
    <dgm:pt modelId="{D7320015-F59F-46B3-8787-40178AA9D681}">
      <dgm:prSet phldrT="[Текст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KURODA</a:t>
          </a:r>
          <a:endParaRPr lang="ru-RU" dirty="0"/>
        </a:p>
      </dgm:t>
    </dgm:pt>
    <dgm:pt modelId="{FBB649A6-30A5-4128-8DDE-8FFCFBB906C0}" type="parTrans" cxnId="{DC85226A-395E-44A3-A68E-5F42E1F1BBD2}">
      <dgm:prSet/>
      <dgm:spPr/>
      <dgm:t>
        <a:bodyPr/>
        <a:lstStyle/>
        <a:p>
          <a:endParaRPr lang="ru-RU"/>
        </a:p>
      </dgm:t>
    </dgm:pt>
    <dgm:pt modelId="{BEE792BB-DC55-4492-92F6-8F38E34B7B19}" type="sibTrans" cxnId="{DC85226A-395E-44A3-A68E-5F42E1F1BBD2}">
      <dgm:prSet/>
      <dgm:spPr/>
      <dgm:t>
        <a:bodyPr/>
        <a:lstStyle/>
        <a:p>
          <a:endParaRPr lang="ru-RU"/>
        </a:p>
      </dgm:t>
    </dgm:pt>
    <dgm:pt modelId="{9EE2249D-9E65-4361-BD0D-710EDCEE763F}">
      <dgm:prSet phldrT="[Текст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KURODA-1</a:t>
          </a:r>
          <a:endParaRPr lang="ru-RU" dirty="0"/>
        </a:p>
      </dgm:t>
    </dgm:pt>
    <dgm:pt modelId="{89DF25F5-7E46-40BB-94CE-CA6BC84B2597}" type="parTrans" cxnId="{2D71E38E-4174-49B4-BFEA-45235A05DD24}">
      <dgm:prSet/>
      <dgm:spPr/>
      <dgm:t>
        <a:bodyPr/>
        <a:lstStyle/>
        <a:p>
          <a:endParaRPr lang="ru-RU"/>
        </a:p>
      </dgm:t>
    </dgm:pt>
    <dgm:pt modelId="{3968EF2F-5A30-4EF6-9C1A-FBB48C7E0BAF}" type="sibTrans" cxnId="{2D71E38E-4174-49B4-BFEA-45235A05DD24}">
      <dgm:prSet/>
      <dgm:spPr/>
      <dgm:t>
        <a:bodyPr/>
        <a:lstStyle/>
        <a:p>
          <a:endParaRPr lang="ru-RU"/>
        </a:p>
      </dgm:t>
    </dgm:pt>
    <dgm:pt modelId="{CCC581B4-4BE5-4240-811B-3E5E2DD14CA6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метрики</a:t>
          </a:r>
          <a:endParaRPr lang="ru-RU" dirty="0"/>
        </a:p>
      </dgm:t>
    </dgm:pt>
    <dgm:pt modelId="{3F661CB9-659C-4307-94FD-D9E8B994A20E}" type="parTrans" cxnId="{86D12E3C-36E7-4B8E-8951-A5DFBC29266D}">
      <dgm:prSet/>
      <dgm:spPr/>
      <dgm:t>
        <a:bodyPr/>
        <a:lstStyle/>
        <a:p>
          <a:endParaRPr lang="ru-RU"/>
        </a:p>
      </dgm:t>
    </dgm:pt>
    <dgm:pt modelId="{EBC3C4C9-B98D-4E7F-B565-CBEAB3348288}" type="sibTrans" cxnId="{86D12E3C-36E7-4B8E-8951-A5DFBC29266D}">
      <dgm:prSet/>
      <dgm:spPr/>
      <dgm:t>
        <a:bodyPr/>
        <a:lstStyle/>
        <a:p>
          <a:endParaRPr lang="ru-RU"/>
        </a:p>
      </dgm:t>
    </dgm:pt>
    <dgm:pt modelId="{082E8642-058E-4D0E-878E-5D29C36160B8}">
      <dgm:prSet phldrT="[Текст]"/>
      <dgm:spPr>
        <a:solidFill>
          <a:srgbClr val="E7039B"/>
        </a:solidFill>
      </dgm:spPr>
      <dgm:t>
        <a:bodyPr/>
        <a:lstStyle/>
        <a:p>
          <a:r>
            <a:rPr lang="ru-RU" dirty="0" smtClean="0"/>
            <a:t>результаты</a:t>
          </a:r>
        </a:p>
      </dgm:t>
    </dgm:pt>
    <dgm:pt modelId="{CFFCD832-32EC-497D-AF72-1F4BEE026D50}" type="parTrans" cxnId="{23C531A6-C499-4E81-807C-81F129DD4AAA}">
      <dgm:prSet/>
      <dgm:spPr/>
      <dgm:t>
        <a:bodyPr/>
        <a:lstStyle/>
        <a:p>
          <a:endParaRPr lang="ru-RU"/>
        </a:p>
      </dgm:t>
    </dgm:pt>
    <dgm:pt modelId="{754742F7-DCD2-4D89-820B-179BE3B6C6BE}" type="sibTrans" cxnId="{23C531A6-C499-4E81-807C-81F129DD4AAA}">
      <dgm:prSet/>
      <dgm:spPr/>
      <dgm:t>
        <a:bodyPr/>
        <a:lstStyle/>
        <a:p>
          <a:endParaRPr lang="ru-RU"/>
        </a:p>
      </dgm:t>
    </dgm:pt>
    <dgm:pt modelId="{5A2D4EC2-9AEE-4AE0-924B-FCD93F5FCA53}">
      <dgm:prSet phldrT="[Текст]"/>
      <dgm:spPr/>
      <dgm:t>
        <a:bodyPr/>
        <a:lstStyle/>
        <a:p>
          <a:r>
            <a:rPr lang="ru-RU" dirty="0" smtClean="0"/>
            <a:t>выводы</a:t>
          </a:r>
        </a:p>
      </dgm:t>
    </dgm:pt>
    <dgm:pt modelId="{AD58ECC4-3F84-4019-831E-F15E0D265204}" type="parTrans" cxnId="{DCAB8ABA-6CA3-4272-9443-BE1A0279DAB9}">
      <dgm:prSet/>
      <dgm:spPr/>
      <dgm:t>
        <a:bodyPr/>
        <a:lstStyle/>
        <a:p>
          <a:endParaRPr lang="ru-RU"/>
        </a:p>
      </dgm:t>
    </dgm:pt>
    <dgm:pt modelId="{44123F2B-9D40-4F7D-8380-625B0BD2B06A}" type="sibTrans" cxnId="{DCAB8ABA-6CA3-4272-9443-BE1A0279DAB9}">
      <dgm:prSet/>
      <dgm:spPr/>
      <dgm:t>
        <a:bodyPr/>
        <a:lstStyle/>
        <a:p>
          <a:endParaRPr lang="ru-RU"/>
        </a:p>
      </dgm:t>
    </dgm:pt>
    <dgm:pt modelId="{411DE954-A325-47B0-AB11-27149BD96204}" type="pres">
      <dgm:prSet presAssocID="{6C93A531-7A82-4195-B675-E52406D449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A0C75-AE1A-408D-A626-257600B6FBDB}" type="pres">
      <dgm:prSet presAssocID="{39B03DE5-55B6-464A-B212-DCB603739B4E}" presName="parTxOnly" presStyleLbl="node1" presStyleIdx="0" presStyleCnt="8" custScaleX="37696" custLinFactNeighborX="-1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0994E-D416-4F5A-A475-CA44707B37A0}" type="pres">
      <dgm:prSet presAssocID="{603F28A4-AE87-4BB0-8B9D-CD29BBE1FDF0}" presName="parTxOnlySpace" presStyleCnt="0"/>
      <dgm:spPr/>
    </dgm:pt>
    <dgm:pt modelId="{592B1257-4088-43AB-BAC7-694B6F8195B0}" type="pres">
      <dgm:prSet presAssocID="{CB5146B8-BB70-419A-8C05-7D28C7332667}" presName="parTxOnly" presStyleLbl="node1" presStyleIdx="1" presStyleCnt="8" custScaleX="33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7B17D-20B3-49A4-84EC-0C0C025BA81F}" type="pres">
      <dgm:prSet presAssocID="{5357930B-67D9-41CE-B5ED-40134A7ACBE7}" presName="parTxOnlySpace" presStyleCnt="0"/>
      <dgm:spPr/>
    </dgm:pt>
    <dgm:pt modelId="{A80974C5-FAB4-4210-937D-258139E69A23}" type="pres">
      <dgm:prSet presAssocID="{02F3099C-215C-486C-B219-27CDDDE3E90C}" presName="parTxOnly" presStyleLbl="node1" presStyleIdx="2" presStyleCnt="8" custScaleX="32798" custLinFactNeighborX="192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09287-E3AF-4885-9086-0976595356B8}" type="pres">
      <dgm:prSet presAssocID="{26DB54EA-890B-427B-B71D-8536AEE7FDA9}" presName="parTxOnlySpace" presStyleCnt="0"/>
      <dgm:spPr/>
    </dgm:pt>
    <dgm:pt modelId="{A601F1BA-9008-4C0E-B4A5-89389BD22337}" type="pres">
      <dgm:prSet presAssocID="{D7320015-F59F-46B3-8787-40178AA9D681}" presName="parTxOnly" presStyleLbl="node1" presStyleIdx="3" presStyleCnt="8" custScaleX="46245" custLinFactNeighborX="8497" custLinFactNeighborY="-20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D19FF-3917-46D2-AEA8-C37DAD7922F4}" type="pres">
      <dgm:prSet presAssocID="{BEE792BB-DC55-4492-92F6-8F38E34B7B19}" presName="parTxOnlySpace" presStyleCnt="0"/>
      <dgm:spPr/>
    </dgm:pt>
    <dgm:pt modelId="{24166A87-724D-4152-83FF-E309C41E705B}" type="pres">
      <dgm:prSet presAssocID="{9EE2249D-9E65-4361-BD0D-710EDCEE763F}" presName="parTxOnly" presStyleLbl="node1" presStyleIdx="4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2C45E-B1E6-4121-976D-F1D0FD8C6FDE}" type="pres">
      <dgm:prSet presAssocID="{3968EF2F-5A30-4EF6-9C1A-FBB48C7E0BAF}" presName="parTxOnlySpace" presStyleCnt="0"/>
      <dgm:spPr/>
    </dgm:pt>
    <dgm:pt modelId="{EA5D3D9E-E5C3-49FB-BFB4-E2A0EB1CC369}" type="pres">
      <dgm:prSet presAssocID="{CCC581B4-4BE5-4240-811B-3E5E2DD14CA6}" presName="parTxOnly" presStyleLbl="node1" presStyleIdx="5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2E579-6F01-47BB-8D69-480EEFB45D2D}" type="pres">
      <dgm:prSet presAssocID="{EBC3C4C9-B98D-4E7F-B565-CBEAB3348288}" presName="parTxOnlySpace" presStyleCnt="0"/>
      <dgm:spPr/>
    </dgm:pt>
    <dgm:pt modelId="{6BE586C0-E8CF-4CFB-A937-2E412AE030E5}" type="pres">
      <dgm:prSet presAssocID="{082E8642-058E-4D0E-878E-5D29C36160B8}" presName="parTxOnly" presStyleLbl="node1" presStyleIdx="6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95CBB-4A37-4409-A253-7AA1AED6552E}" type="pres">
      <dgm:prSet presAssocID="{754742F7-DCD2-4D89-820B-179BE3B6C6BE}" presName="parTxOnlySpace" presStyleCnt="0"/>
      <dgm:spPr/>
    </dgm:pt>
    <dgm:pt modelId="{E695CCC1-5A55-4B95-8623-F4207B6C8240}" type="pres">
      <dgm:prSet presAssocID="{5A2D4EC2-9AEE-4AE0-924B-FCD93F5FCA53}" presName="parTxOnly" presStyleLbl="node1" presStyleIdx="7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45BA3F-04BE-4AC8-B18D-6CA44229B31D}" type="presOf" srcId="{39B03DE5-55B6-464A-B212-DCB603739B4E}" destId="{04AA0C75-AE1A-408D-A626-257600B6FBDB}" srcOrd="0" destOrd="0" presId="urn:microsoft.com/office/officeart/2005/8/layout/chevron1"/>
    <dgm:cxn modelId="{B9A3BC1B-B81A-403C-92E1-C424FA756787}" type="presOf" srcId="{9EE2249D-9E65-4361-BD0D-710EDCEE763F}" destId="{24166A87-724D-4152-83FF-E309C41E705B}" srcOrd="0" destOrd="0" presId="urn:microsoft.com/office/officeart/2005/8/layout/chevron1"/>
    <dgm:cxn modelId="{DDA0DF7D-3B82-48CE-98FC-E3E587E0D237}" type="presOf" srcId="{082E8642-058E-4D0E-878E-5D29C36160B8}" destId="{6BE586C0-E8CF-4CFB-A937-2E412AE030E5}" srcOrd="0" destOrd="0" presId="urn:microsoft.com/office/officeart/2005/8/layout/chevron1"/>
    <dgm:cxn modelId="{74CABC36-8B31-45F4-8920-988645881A19}" srcId="{6C93A531-7A82-4195-B675-E52406D449D0}" destId="{02F3099C-215C-486C-B219-27CDDDE3E90C}" srcOrd="2" destOrd="0" parTransId="{07902E3F-D9EB-4C39-B0CE-AAA7CA1C073A}" sibTransId="{26DB54EA-890B-427B-B71D-8536AEE7FDA9}"/>
    <dgm:cxn modelId="{675919E3-1C55-4F64-B009-3ED93EF0EE81}" type="presOf" srcId="{5A2D4EC2-9AEE-4AE0-924B-FCD93F5FCA53}" destId="{E695CCC1-5A55-4B95-8623-F4207B6C8240}" srcOrd="0" destOrd="0" presId="urn:microsoft.com/office/officeart/2005/8/layout/chevron1"/>
    <dgm:cxn modelId="{1A87D94F-BA38-4430-808E-5E6FECD1BFF8}" type="presOf" srcId="{CCC581B4-4BE5-4240-811B-3E5E2DD14CA6}" destId="{EA5D3D9E-E5C3-49FB-BFB4-E2A0EB1CC369}" srcOrd="0" destOrd="0" presId="urn:microsoft.com/office/officeart/2005/8/layout/chevron1"/>
    <dgm:cxn modelId="{DCAB8ABA-6CA3-4272-9443-BE1A0279DAB9}" srcId="{6C93A531-7A82-4195-B675-E52406D449D0}" destId="{5A2D4EC2-9AEE-4AE0-924B-FCD93F5FCA53}" srcOrd="7" destOrd="0" parTransId="{AD58ECC4-3F84-4019-831E-F15E0D265204}" sibTransId="{44123F2B-9D40-4F7D-8380-625B0BD2B06A}"/>
    <dgm:cxn modelId="{DC85226A-395E-44A3-A68E-5F42E1F1BBD2}" srcId="{6C93A531-7A82-4195-B675-E52406D449D0}" destId="{D7320015-F59F-46B3-8787-40178AA9D681}" srcOrd="3" destOrd="0" parTransId="{FBB649A6-30A5-4128-8DDE-8FFCFBB906C0}" sibTransId="{BEE792BB-DC55-4492-92F6-8F38E34B7B19}"/>
    <dgm:cxn modelId="{23C531A6-C499-4E81-807C-81F129DD4AAA}" srcId="{6C93A531-7A82-4195-B675-E52406D449D0}" destId="{082E8642-058E-4D0E-878E-5D29C36160B8}" srcOrd="6" destOrd="0" parTransId="{CFFCD832-32EC-497D-AF72-1F4BEE026D50}" sibTransId="{754742F7-DCD2-4D89-820B-179BE3B6C6BE}"/>
    <dgm:cxn modelId="{33B39C68-A664-4792-A3F1-B30F01E01CEA}" srcId="{6C93A531-7A82-4195-B675-E52406D449D0}" destId="{39B03DE5-55B6-464A-B212-DCB603739B4E}" srcOrd="0" destOrd="0" parTransId="{460C868D-BA34-43FC-8B9B-FE7A63E6674F}" sibTransId="{603F28A4-AE87-4BB0-8B9D-CD29BBE1FDF0}"/>
    <dgm:cxn modelId="{86D12E3C-36E7-4B8E-8951-A5DFBC29266D}" srcId="{6C93A531-7A82-4195-B675-E52406D449D0}" destId="{CCC581B4-4BE5-4240-811B-3E5E2DD14CA6}" srcOrd="5" destOrd="0" parTransId="{3F661CB9-659C-4307-94FD-D9E8B994A20E}" sibTransId="{EBC3C4C9-B98D-4E7F-B565-CBEAB3348288}"/>
    <dgm:cxn modelId="{6AD738BC-C261-495D-9D44-87D4A1C1FADA}" srcId="{6C93A531-7A82-4195-B675-E52406D449D0}" destId="{CB5146B8-BB70-419A-8C05-7D28C7332667}" srcOrd="1" destOrd="0" parTransId="{9612A34A-4D16-4783-8270-A11E7A771563}" sibTransId="{5357930B-67D9-41CE-B5ED-40134A7ACBE7}"/>
    <dgm:cxn modelId="{EBC7020B-E603-44AB-ACC1-57282CE3EEC2}" type="presOf" srcId="{02F3099C-215C-486C-B219-27CDDDE3E90C}" destId="{A80974C5-FAB4-4210-937D-258139E69A23}" srcOrd="0" destOrd="0" presId="urn:microsoft.com/office/officeart/2005/8/layout/chevron1"/>
    <dgm:cxn modelId="{4F570EC4-3480-4599-B853-F5C253BAA006}" type="presOf" srcId="{CB5146B8-BB70-419A-8C05-7D28C7332667}" destId="{592B1257-4088-43AB-BAC7-694B6F8195B0}" srcOrd="0" destOrd="0" presId="urn:microsoft.com/office/officeart/2005/8/layout/chevron1"/>
    <dgm:cxn modelId="{A390EA15-081D-484A-8A95-DC603D4D66FC}" type="presOf" srcId="{6C93A531-7A82-4195-B675-E52406D449D0}" destId="{411DE954-A325-47B0-AB11-27149BD96204}" srcOrd="0" destOrd="0" presId="urn:microsoft.com/office/officeart/2005/8/layout/chevron1"/>
    <dgm:cxn modelId="{2D71E38E-4174-49B4-BFEA-45235A05DD24}" srcId="{6C93A531-7A82-4195-B675-E52406D449D0}" destId="{9EE2249D-9E65-4361-BD0D-710EDCEE763F}" srcOrd="4" destOrd="0" parTransId="{89DF25F5-7E46-40BB-94CE-CA6BC84B2597}" sibTransId="{3968EF2F-5A30-4EF6-9C1A-FBB48C7E0BAF}"/>
    <dgm:cxn modelId="{980486AC-6089-4049-B0CC-0FC73D03EB4D}" type="presOf" srcId="{D7320015-F59F-46B3-8787-40178AA9D681}" destId="{A601F1BA-9008-4C0E-B4A5-89389BD22337}" srcOrd="0" destOrd="0" presId="urn:microsoft.com/office/officeart/2005/8/layout/chevron1"/>
    <dgm:cxn modelId="{CB735796-511E-4BD6-8B79-6B3467FF3D28}" type="presParOf" srcId="{411DE954-A325-47B0-AB11-27149BD96204}" destId="{04AA0C75-AE1A-408D-A626-257600B6FBDB}" srcOrd="0" destOrd="0" presId="urn:microsoft.com/office/officeart/2005/8/layout/chevron1"/>
    <dgm:cxn modelId="{CF8C1E8C-F11B-4591-A230-296EAC5D80ED}" type="presParOf" srcId="{411DE954-A325-47B0-AB11-27149BD96204}" destId="{9070994E-D416-4F5A-A475-CA44707B37A0}" srcOrd="1" destOrd="0" presId="urn:microsoft.com/office/officeart/2005/8/layout/chevron1"/>
    <dgm:cxn modelId="{7574F1CB-F3B0-4374-9E79-6610B4300693}" type="presParOf" srcId="{411DE954-A325-47B0-AB11-27149BD96204}" destId="{592B1257-4088-43AB-BAC7-694B6F8195B0}" srcOrd="2" destOrd="0" presId="urn:microsoft.com/office/officeart/2005/8/layout/chevron1"/>
    <dgm:cxn modelId="{2D99B33C-04DA-4CE5-9625-997EE627E44E}" type="presParOf" srcId="{411DE954-A325-47B0-AB11-27149BD96204}" destId="{4E57B17D-20B3-49A4-84EC-0C0C025BA81F}" srcOrd="3" destOrd="0" presId="urn:microsoft.com/office/officeart/2005/8/layout/chevron1"/>
    <dgm:cxn modelId="{F9940CF2-E703-4AD7-83AF-E9ED31D49816}" type="presParOf" srcId="{411DE954-A325-47B0-AB11-27149BD96204}" destId="{A80974C5-FAB4-4210-937D-258139E69A23}" srcOrd="4" destOrd="0" presId="urn:microsoft.com/office/officeart/2005/8/layout/chevron1"/>
    <dgm:cxn modelId="{16F2B7DF-FCF6-4633-857F-64FFFE85FE48}" type="presParOf" srcId="{411DE954-A325-47B0-AB11-27149BD96204}" destId="{D4809287-E3AF-4885-9086-0976595356B8}" srcOrd="5" destOrd="0" presId="urn:microsoft.com/office/officeart/2005/8/layout/chevron1"/>
    <dgm:cxn modelId="{CC428FBD-D0BA-4D55-B9A5-E7C53A2EFE1B}" type="presParOf" srcId="{411DE954-A325-47B0-AB11-27149BD96204}" destId="{A601F1BA-9008-4C0E-B4A5-89389BD22337}" srcOrd="6" destOrd="0" presId="urn:microsoft.com/office/officeart/2005/8/layout/chevron1"/>
    <dgm:cxn modelId="{E90DE743-7D39-4414-AF65-5AF445340A39}" type="presParOf" srcId="{411DE954-A325-47B0-AB11-27149BD96204}" destId="{B5CD19FF-3917-46D2-AEA8-C37DAD7922F4}" srcOrd="7" destOrd="0" presId="urn:microsoft.com/office/officeart/2005/8/layout/chevron1"/>
    <dgm:cxn modelId="{2641C032-8C4B-4B78-8B45-F6617BBAB982}" type="presParOf" srcId="{411DE954-A325-47B0-AB11-27149BD96204}" destId="{24166A87-724D-4152-83FF-E309C41E705B}" srcOrd="8" destOrd="0" presId="urn:microsoft.com/office/officeart/2005/8/layout/chevron1"/>
    <dgm:cxn modelId="{AF4F7F8C-9601-4840-B73C-419380626DD6}" type="presParOf" srcId="{411DE954-A325-47B0-AB11-27149BD96204}" destId="{DF32C45E-B1E6-4121-976D-F1D0FD8C6FDE}" srcOrd="9" destOrd="0" presId="urn:microsoft.com/office/officeart/2005/8/layout/chevron1"/>
    <dgm:cxn modelId="{54B1504D-73AE-4DAC-97C8-B25FA2697974}" type="presParOf" srcId="{411DE954-A325-47B0-AB11-27149BD96204}" destId="{EA5D3D9E-E5C3-49FB-BFB4-E2A0EB1CC369}" srcOrd="10" destOrd="0" presId="urn:microsoft.com/office/officeart/2005/8/layout/chevron1"/>
    <dgm:cxn modelId="{4999D5A5-114A-4AD2-AFB1-4F10BB76995F}" type="presParOf" srcId="{411DE954-A325-47B0-AB11-27149BD96204}" destId="{ACD2E579-6F01-47BB-8D69-480EEFB45D2D}" srcOrd="11" destOrd="0" presId="urn:microsoft.com/office/officeart/2005/8/layout/chevron1"/>
    <dgm:cxn modelId="{FAAA1DBA-1299-4BD9-B399-DFB5C9F32C7B}" type="presParOf" srcId="{411DE954-A325-47B0-AB11-27149BD96204}" destId="{6BE586C0-E8CF-4CFB-A937-2E412AE030E5}" srcOrd="12" destOrd="0" presId="urn:microsoft.com/office/officeart/2005/8/layout/chevron1"/>
    <dgm:cxn modelId="{91A5E468-899B-465D-B593-1F10D2A692BC}" type="presParOf" srcId="{411DE954-A325-47B0-AB11-27149BD96204}" destId="{28D95CBB-4A37-4409-A253-7AA1AED6552E}" srcOrd="13" destOrd="0" presId="urn:microsoft.com/office/officeart/2005/8/layout/chevron1"/>
    <dgm:cxn modelId="{27A99688-5A65-4F98-8875-0451DCD17D74}" type="presParOf" srcId="{411DE954-A325-47B0-AB11-27149BD96204}" destId="{E695CCC1-5A55-4B95-8623-F4207B6C8240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93A531-7A82-4195-B675-E52406D449D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B03DE5-55B6-464A-B212-DCB603739B4E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введение</a:t>
          </a:r>
          <a:endParaRPr lang="ru-RU" dirty="0"/>
        </a:p>
      </dgm:t>
    </dgm:pt>
    <dgm:pt modelId="{460C868D-BA34-43FC-8B9B-FE7A63E6674F}" type="parTrans" cxnId="{33B39C68-A664-4792-A3F1-B30F01E01CEA}">
      <dgm:prSet/>
      <dgm:spPr/>
      <dgm:t>
        <a:bodyPr/>
        <a:lstStyle/>
        <a:p>
          <a:endParaRPr lang="ru-RU"/>
        </a:p>
      </dgm:t>
    </dgm:pt>
    <dgm:pt modelId="{603F28A4-AE87-4BB0-8B9D-CD29BBE1FDF0}" type="sibTrans" cxnId="{33B39C68-A664-4792-A3F1-B30F01E01CEA}">
      <dgm:prSet/>
      <dgm:spPr/>
      <dgm:t>
        <a:bodyPr/>
        <a:lstStyle/>
        <a:p>
          <a:endParaRPr lang="ru-RU"/>
        </a:p>
      </dgm:t>
    </dgm:pt>
    <dgm:pt modelId="{CB5146B8-BB70-419A-8C05-7D28C7332667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постановка задачи</a:t>
          </a:r>
          <a:endParaRPr lang="ru-RU" dirty="0"/>
        </a:p>
      </dgm:t>
    </dgm:pt>
    <dgm:pt modelId="{9612A34A-4D16-4783-8270-A11E7A771563}" type="parTrans" cxnId="{6AD738BC-C261-495D-9D44-87D4A1C1FADA}">
      <dgm:prSet/>
      <dgm:spPr/>
      <dgm:t>
        <a:bodyPr/>
        <a:lstStyle/>
        <a:p>
          <a:endParaRPr lang="ru-RU"/>
        </a:p>
      </dgm:t>
    </dgm:pt>
    <dgm:pt modelId="{5357930B-67D9-41CE-B5ED-40134A7ACBE7}" type="sibTrans" cxnId="{6AD738BC-C261-495D-9D44-87D4A1C1FADA}">
      <dgm:prSet/>
      <dgm:spPr/>
      <dgm:t>
        <a:bodyPr/>
        <a:lstStyle/>
        <a:p>
          <a:endParaRPr lang="ru-RU"/>
        </a:p>
      </dgm:t>
    </dgm:pt>
    <dgm:pt modelId="{02F3099C-215C-486C-B219-27CDDDE3E90C}">
      <dgm:prSet phldrT="[Текст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GRAS</a:t>
          </a:r>
          <a:endParaRPr lang="ru-RU" dirty="0"/>
        </a:p>
      </dgm:t>
    </dgm:pt>
    <dgm:pt modelId="{07902E3F-D9EB-4C39-B0CE-AAA7CA1C073A}" type="parTrans" cxnId="{74CABC36-8B31-45F4-8920-988645881A19}">
      <dgm:prSet/>
      <dgm:spPr/>
      <dgm:t>
        <a:bodyPr/>
        <a:lstStyle/>
        <a:p>
          <a:endParaRPr lang="ru-RU"/>
        </a:p>
      </dgm:t>
    </dgm:pt>
    <dgm:pt modelId="{26DB54EA-890B-427B-B71D-8536AEE7FDA9}" type="sibTrans" cxnId="{74CABC36-8B31-45F4-8920-988645881A19}">
      <dgm:prSet/>
      <dgm:spPr/>
      <dgm:t>
        <a:bodyPr/>
        <a:lstStyle/>
        <a:p>
          <a:endParaRPr lang="ru-RU"/>
        </a:p>
      </dgm:t>
    </dgm:pt>
    <dgm:pt modelId="{D7320015-F59F-46B3-8787-40178AA9D681}">
      <dgm:prSet phldrT="[Текст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KURODA</a:t>
          </a:r>
          <a:endParaRPr lang="ru-RU" dirty="0"/>
        </a:p>
      </dgm:t>
    </dgm:pt>
    <dgm:pt modelId="{FBB649A6-30A5-4128-8DDE-8FFCFBB906C0}" type="parTrans" cxnId="{DC85226A-395E-44A3-A68E-5F42E1F1BBD2}">
      <dgm:prSet/>
      <dgm:spPr/>
      <dgm:t>
        <a:bodyPr/>
        <a:lstStyle/>
        <a:p>
          <a:endParaRPr lang="ru-RU"/>
        </a:p>
      </dgm:t>
    </dgm:pt>
    <dgm:pt modelId="{BEE792BB-DC55-4492-92F6-8F38E34B7B19}" type="sibTrans" cxnId="{DC85226A-395E-44A3-A68E-5F42E1F1BBD2}">
      <dgm:prSet/>
      <dgm:spPr/>
      <dgm:t>
        <a:bodyPr/>
        <a:lstStyle/>
        <a:p>
          <a:endParaRPr lang="ru-RU"/>
        </a:p>
      </dgm:t>
    </dgm:pt>
    <dgm:pt modelId="{9EE2249D-9E65-4361-BD0D-710EDCEE763F}">
      <dgm:prSet phldrT="[Текст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KURODA-1</a:t>
          </a:r>
          <a:endParaRPr lang="ru-RU" dirty="0"/>
        </a:p>
      </dgm:t>
    </dgm:pt>
    <dgm:pt modelId="{89DF25F5-7E46-40BB-94CE-CA6BC84B2597}" type="parTrans" cxnId="{2D71E38E-4174-49B4-BFEA-45235A05DD24}">
      <dgm:prSet/>
      <dgm:spPr/>
      <dgm:t>
        <a:bodyPr/>
        <a:lstStyle/>
        <a:p>
          <a:endParaRPr lang="ru-RU"/>
        </a:p>
      </dgm:t>
    </dgm:pt>
    <dgm:pt modelId="{3968EF2F-5A30-4EF6-9C1A-FBB48C7E0BAF}" type="sibTrans" cxnId="{2D71E38E-4174-49B4-BFEA-45235A05DD24}">
      <dgm:prSet/>
      <dgm:spPr/>
      <dgm:t>
        <a:bodyPr/>
        <a:lstStyle/>
        <a:p>
          <a:endParaRPr lang="ru-RU"/>
        </a:p>
      </dgm:t>
    </dgm:pt>
    <dgm:pt modelId="{CCC581B4-4BE5-4240-811B-3E5E2DD14CA6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метрики</a:t>
          </a:r>
          <a:endParaRPr lang="ru-RU" dirty="0"/>
        </a:p>
      </dgm:t>
    </dgm:pt>
    <dgm:pt modelId="{3F661CB9-659C-4307-94FD-D9E8B994A20E}" type="parTrans" cxnId="{86D12E3C-36E7-4B8E-8951-A5DFBC29266D}">
      <dgm:prSet/>
      <dgm:spPr/>
      <dgm:t>
        <a:bodyPr/>
        <a:lstStyle/>
        <a:p>
          <a:endParaRPr lang="ru-RU"/>
        </a:p>
      </dgm:t>
    </dgm:pt>
    <dgm:pt modelId="{EBC3C4C9-B98D-4E7F-B565-CBEAB3348288}" type="sibTrans" cxnId="{86D12E3C-36E7-4B8E-8951-A5DFBC29266D}">
      <dgm:prSet/>
      <dgm:spPr/>
      <dgm:t>
        <a:bodyPr/>
        <a:lstStyle/>
        <a:p>
          <a:endParaRPr lang="ru-RU"/>
        </a:p>
      </dgm:t>
    </dgm:pt>
    <dgm:pt modelId="{082E8642-058E-4D0E-878E-5D29C36160B8}">
      <dgm:prSet phldrT="[Текст]"/>
      <dgm:spPr>
        <a:solidFill>
          <a:srgbClr val="E7039B"/>
        </a:solidFill>
      </dgm:spPr>
      <dgm:t>
        <a:bodyPr/>
        <a:lstStyle/>
        <a:p>
          <a:r>
            <a:rPr lang="ru-RU" dirty="0" smtClean="0"/>
            <a:t>результаты</a:t>
          </a:r>
        </a:p>
      </dgm:t>
    </dgm:pt>
    <dgm:pt modelId="{CFFCD832-32EC-497D-AF72-1F4BEE026D50}" type="parTrans" cxnId="{23C531A6-C499-4E81-807C-81F129DD4AAA}">
      <dgm:prSet/>
      <dgm:spPr/>
      <dgm:t>
        <a:bodyPr/>
        <a:lstStyle/>
        <a:p>
          <a:endParaRPr lang="ru-RU"/>
        </a:p>
      </dgm:t>
    </dgm:pt>
    <dgm:pt modelId="{754742F7-DCD2-4D89-820B-179BE3B6C6BE}" type="sibTrans" cxnId="{23C531A6-C499-4E81-807C-81F129DD4AAA}">
      <dgm:prSet/>
      <dgm:spPr/>
      <dgm:t>
        <a:bodyPr/>
        <a:lstStyle/>
        <a:p>
          <a:endParaRPr lang="ru-RU"/>
        </a:p>
      </dgm:t>
    </dgm:pt>
    <dgm:pt modelId="{5A2D4EC2-9AEE-4AE0-924B-FCD93F5FCA53}">
      <dgm:prSet phldrT="[Текст]"/>
      <dgm:spPr/>
      <dgm:t>
        <a:bodyPr/>
        <a:lstStyle/>
        <a:p>
          <a:r>
            <a:rPr lang="ru-RU" dirty="0" smtClean="0"/>
            <a:t>выводы</a:t>
          </a:r>
        </a:p>
      </dgm:t>
    </dgm:pt>
    <dgm:pt modelId="{AD58ECC4-3F84-4019-831E-F15E0D265204}" type="parTrans" cxnId="{DCAB8ABA-6CA3-4272-9443-BE1A0279DAB9}">
      <dgm:prSet/>
      <dgm:spPr/>
      <dgm:t>
        <a:bodyPr/>
        <a:lstStyle/>
        <a:p>
          <a:endParaRPr lang="ru-RU"/>
        </a:p>
      </dgm:t>
    </dgm:pt>
    <dgm:pt modelId="{44123F2B-9D40-4F7D-8380-625B0BD2B06A}" type="sibTrans" cxnId="{DCAB8ABA-6CA3-4272-9443-BE1A0279DAB9}">
      <dgm:prSet/>
      <dgm:spPr/>
      <dgm:t>
        <a:bodyPr/>
        <a:lstStyle/>
        <a:p>
          <a:endParaRPr lang="ru-RU"/>
        </a:p>
      </dgm:t>
    </dgm:pt>
    <dgm:pt modelId="{411DE954-A325-47B0-AB11-27149BD96204}" type="pres">
      <dgm:prSet presAssocID="{6C93A531-7A82-4195-B675-E52406D449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A0C75-AE1A-408D-A626-257600B6FBDB}" type="pres">
      <dgm:prSet presAssocID="{39B03DE5-55B6-464A-B212-DCB603739B4E}" presName="parTxOnly" presStyleLbl="node1" presStyleIdx="0" presStyleCnt="8" custScaleX="37696" custLinFactNeighborX="-1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0994E-D416-4F5A-A475-CA44707B37A0}" type="pres">
      <dgm:prSet presAssocID="{603F28A4-AE87-4BB0-8B9D-CD29BBE1FDF0}" presName="parTxOnlySpace" presStyleCnt="0"/>
      <dgm:spPr/>
    </dgm:pt>
    <dgm:pt modelId="{592B1257-4088-43AB-BAC7-694B6F8195B0}" type="pres">
      <dgm:prSet presAssocID="{CB5146B8-BB70-419A-8C05-7D28C7332667}" presName="parTxOnly" presStyleLbl="node1" presStyleIdx="1" presStyleCnt="8" custScaleX="33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7B17D-20B3-49A4-84EC-0C0C025BA81F}" type="pres">
      <dgm:prSet presAssocID="{5357930B-67D9-41CE-B5ED-40134A7ACBE7}" presName="parTxOnlySpace" presStyleCnt="0"/>
      <dgm:spPr/>
    </dgm:pt>
    <dgm:pt modelId="{A80974C5-FAB4-4210-937D-258139E69A23}" type="pres">
      <dgm:prSet presAssocID="{02F3099C-215C-486C-B219-27CDDDE3E90C}" presName="parTxOnly" presStyleLbl="node1" presStyleIdx="2" presStyleCnt="8" custScaleX="32798" custLinFactNeighborX="192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09287-E3AF-4885-9086-0976595356B8}" type="pres">
      <dgm:prSet presAssocID="{26DB54EA-890B-427B-B71D-8536AEE7FDA9}" presName="parTxOnlySpace" presStyleCnt="0"/>
      <dgm:spPr/>
    </dgm:pt>
    <dgm:pt modelId="{A601F1BA-9008-4C0E-B4A5-89389BD22337}" type="pres">
      <dgm:prSet presAssocID="{D7320015-F59F-46B3-8787-40178AA9D681}" presName="parTxOnly" presStyleLbl="node1" presStyleIdx="3" presStyleCnt="8" custScaleX="46245" custLinFactNeighborX="8497" custLinFactNeighborY="-20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D19FF-3917-46D2-AEA8-C37DAD7922F4}" type="pres">
      <dgm:prSet presAssocID="{BEE792BB-DC55-4492-92F6-8F38E34B7B19}" presName="parTxOnlySpace" presStyleCnt="0"/>
      <dgm:spPr/>
    </dgm:pt>
    <dgm:pt modelId="{24166A87-724D-4152-83FF-E309C41E705B}" type="pres">
      <dgm:prSet presAssocID="{9EE2249D-9E65-4361-BD0D-710EDCEE763F}" presName="parTxOnly" presStyleLbl="node1" presStyleIdx="4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2C45E-B1E6-4121-976D-F1D0FD8C6FDE}" type="pres">
      <dgm:prSet presAssocID="{3968EF2F-5A30-4EF6-9C1A-FBB48C7E0BAF}" presName="parTxOnlySpace" presStyleCnt="0"/>
      <dgm:spPr/>
    </dgm:pt>
    <dgm:pt modelId="{EA5D3D9E-E5C3-49FB-BFB4-E2A0EB1CC369}" type="pres">
      <dgm:prSet presAssocID="{CCC581B4-4BE5-4240-811B-3E5E2DD14CA6}" presName="parTxOnly" presStyleLbl="node1" presStyleIdx="5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2E579-6F01-47BB-8D69-480EEFB45D2D}" type="pres">
      <dgm:prSet presAssocID="{EBC3C4C9-B98D-4E7F-B565-CBEAB3348288}" presName="parTxOnlySpace" presStyleCnt="0"/>
      <dgm:spPr/>
    </dgm:pt>
    <dgm:pt modelId="{6BE586C0-E8CF-4CFB-A937-2E412AE030E5}" type="pres">
      <dgm:prSet presAssocID="{082E8642-058E-4D0E-878E-5D29C36160B8}" presName="parTxOnly" presStyleLbl="node1" presStyleIdx="6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95CBB-4A37-4409-A253-7AA1AED6552E}" type="pres">
      <dgm:prSet presAssocID="{754742F7-DCD2-4D89-820B-179BE3B6C6BE}" presName="parTxOnlySpace" presStyleCnt="0"/>
      <dgm:spPr/>
    </dgm:pt>
    <dgm:pt modelId="{E695CCC1-5A55-4B95-8623-F4207B6C8240}" type="pres">
      <dgm:prSet presAssocID="{5A2D4EC2-9AEE-4AE0-924B-FCD93F5FCA53}" presName="parTxOnly" presStyleLbl="node1" presStyleIdx="7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BB8F3C-9877-44C0-8436-FC22C704C5A9}" type="presOf" srcId="{082E8642-058E-4D0E-878E-5D29C36160B8}" destId="{6BE586C0-E8CF-4CFB-A937-2E412AE030E5}" srcOrd="0" destOrd="0" presId="urn:microsoft.com/office/officeart/2005/8/layout/chevron1"/>
    <dgm:cxn modelId="{6ACF17F9-1300-4C94-BC74-441031067BBE}" type="presOf" srcId="{CB5146B8-BB70-419A-8C05-7D28C7332667}" destId="{592B1257-4088-43AB-BAC7-694B6F8195B0}" srcOrd="0" destOrd="0" presId="urn:microsoft.com/office/officeart/2005/8/layout/chevron1"/>
    <dgm:cxn modelId="{3318D221-FF7B-4020-AA4B-88B0690F3004}" type="presOf" srcId="{6C93A531-7A82-4195-B675-E52406D449D0}" destId="{411DE954-A325-47B0-AB11-27149BD96204}" srcOrd="0" destOrd="0" presId="urn:microsoft.com/office/officeart/2005/8/layout/chevron1"/>
    <dgm:cxn modelId="{6C790A19-1146-4F35-9C3A-759B03F2A3F4}" type="presOf" srcId="{CCC581B4-4BE5-4240-811B-3E5E2DD14CA6}" destId="{EA5D3D9E-E5C3-49FB-BFB4-E2A0EB1CC369}" srcOrd="0" destOrd="0" presId="urn:microsoft.com/office/officeart/2005/8/layout/chevron1"/>
    <dgm:cxn modelId="{74CABC36-8B31-45F4-8920-988645881A19}" srcId="{6C93A531-7A82-4195-B675-E52406D449D0}" destId="{02F3099C-215C-486C-B219-27CDDDE3E90C}" srcOrd="2" destOrd="0" parTransId="{07902E3F-D9EB-4C39-B0CE-AAA7CA1C073A}" sibTransId="{26DB54EA-890B-427B-B71D-8536AEE7FDA9}"/>
    <dgm:cxn modelId="{8922DA60-2F43-4C51-B635-A837230F3BF7}" type="presOf" srcId="{39B03DE5-55B6-464A-B212-DCB603739B4E}" destId="{04AA0C75-AE1A-408D-A626-257600B6FBDB}" srcOrd="0" destOrd="0" presId="urn:microsoft.com/office/officeart/2005/8/layout/chevron1"/>
    <dgm:cxn modelId="{DCAB8ABA-6CA3-4272-9443-BE1A0279DAB9}" srcId="{6C93A531-7A82-4195-B675-E52406D449D0}" destId="{5A2D4EC2-9AEE-4AE0-924B-FCD93F5FCA53}" srcOrd="7" destOrd="0" parTransId="{AD58ECC4-3F84-4019-831E-F15E0D265204}" sibTransId="{44123F2B-9D40-4F7D-8380-625B0BD2B06A}"/>
    <dgm:cxn modelId="{BFD49987-C1B0-4798-9E63-A1018208B847}" type="presOf" srcId="{02F3099C-215C-486C-B219-27CDDDE3E90C}" destId="{A80974C5-FAB4-4210-937D-258139E69A23}" srcOrd="0" destOrd="0" presId="urn:microsoft.com/office/officeart/2005/8/layout/chevron1"/>
    <dgm:cxn modelId="{DC85226A-395E-44A3-A68E-5F42E1F1BBD2}" srcId="{6C93A531-7A82-4195-B675-E52406D449D0}" destId="{D7320015-F59F-46B3-8787-40178AA9D681}" srcOrd="3" destOrd="0" parTransId="{FBB649A6-30A5-4128-8DDE-8FFCFBB906C0}" sibTransId="{BEE792BB-DC55-4492-92F6-8F38E34B7B19}"/>
    <dgm:cxn modelId="{23C531A6-C499-4E81-807C-81F129DD4AAA}" srcId="{6C93A531-7A82-4195-B675-E52406D449D0}" destId="{082E8642-058E-4D0E-878E-5D29C36160B8}" srcOrd="6" destOrd="0" parTransId="{CFFCD832-32EC-497D-AF72-1F4BEE026D50}" sibTransId="{754742F7-DCD2-4D89-820B-179BE3B6C6BE}"/>
    <dgm:cxn modelId="{3355E006-D48D-4B55-ACC3-A0E01BD69F15}" type="presOf" srcId="{D7320015-F59F-46B3-8787-40178AA9D681}" destId="{A601F1BA-9008-4C0E-B4A5-89389BD22337}" srcOrd="0" destOrd="0" presId="urn:microsoft.com/office/officeart/2005/8/layout/chevron1"/>
    <dgm:cxn modelId="{33B39C68-A664-4792-A3F1-B30F01E01CEA}" srcId="{6C93A531-7A82-4195-B675-E52406D449D0}" destId="{39B03DE5-55B6-464A-B212-DCB603739B4E}" srcOrd="0" destOrd="0" parTransId="{460C868D-BA34-43FC-8B9B-FE7A63E6674F}" sibTransId="{603F28A4-AE87-4BB0-8B9D-CD29BBE1FDF0}"/>
    <dgm:cxn modelId="{86D12E3C-36E7-4B8E-8951-A5DFBC29266D}" srcId="{6C93A531-7A82-4195-B675-E52406D449D0}" destId="{CCC581B4-4BE5-4240-811B-3E5E2DD14CA6}" srcOrd="5" destOrd="0" parTransId="{3F661CB9-659C-4307-94FD-D9E8B994A20E}" sibTransId="{EBC3C4C9-B98D-4E7F-B565-CBEAB3348288}"/>
    <dgm:cxn modelId="{6AD738BC-C261-495D-9D44-87D4A1C1FADA}" srcId="{6C93A531-7A82-4195-B675-E52406D449D0}" destId="{CB5146B8-BB70-419A-8C05-7D28C7332667}" srcOrd="1" destOrd="0" parTransId="{9612A34A-4D16-4783-8270-A11E7A771563}" sibTransId="{5357930B-67D9-41CE-B5ED-40134A7ACBE7}"/>
    <dgm:cxn modelId="{2D71E38E-4174-49B4-BFEA-45235A05DD24}" srcId="{6C93A531-7A82-4195-B675-E52406D449D0}" destId="{9EE2249D-9E65-4361-BD0D-710EDCEE763F}" srcOrd="4" destOrd="0" parTransId="{89DF25F5-7E46-40BB-94CE-CA6BC84B2597}" sibTransId="{3968EF2F-5A30-4EF6-9C1A-FBB48C7E0BAF}"/>
    <dgm:cxn modelId="{5B0051AF-3ECD-4ECC-8760-8F72DCC0DE8A}" type="presOf" srcId="{5A2D4EC2-9AEE-4AE0-924B-FCD93F5FCA53}" destId="{E695CCC1-5A55-4B95-8623-F4207B6C8240}" srcOrd="0" destOrd="0" presId="urn:microsoft.com/office/officeart/2005/8/layout/chevron1"/>
    <dgm:cxn modelId="{F5F73126-7F9A-4EC9-AACA-10BE1BE5CC74}" type="presOf" srcId="{9EE2249D-9E65-4361-BD0D-710EDCEE763F}" destId="{24166A87-724D-4152-83FF-E309C41E705B}" srcOrd="0" destOrd="0" presId="urn:microsoft.com/office/officeart/2005/8/layout/chevron1"/>
    <dgm:cxn modelId="{F2A9F0DB-4303-4C3D-AD06-0DC5DF907A0C}" type="presParOf" srcId="{411DE954-A325-47B0-AB11-27149BD96204}" destId="{04AA0C75-AE1A-408D-A626-257600B6FBDB}" srcOrd="0" destOrd="0" presId="urn:microsoft.com/office/officeart/2005/8/layout/chevron1"/>
    <dgm:cxn modelId="{839682CE-C81B-4A55-93CC-48FE5ECC0D8A}" type="presParOf" srcId="{411DE954-A325-47B0-AB11-27149BD96204}" destId="{9070994E-D416-4F5A-A475-CA44707B37A0}" srcOrd="1" destOrd="0" presId="urn:microsoft.com/office/officeart/2005/8/layout/chevron1"/>
    <dgm:cxn modelId="{D01303E5-6263-418C-A1C0-242399A464E2}" type="presParOf" srcId="{411DE954-A325-47B0-AB11-27149BD96204}" destId="{592B1257-4088-43AB-BAC7-694B6F8195B0}" srcOrd="2" destOrd="0" presId="urn:microsoft.com/office/officeart/2005/8/layout/chevron1"/>
    <dgm:cxn modelId="{60F509FC-4ED1-4080-B975-BCD3D318AEBA}" type="presParOf" srcId="{411DE954-A325-47B0-AB11-27149BD96204}" destId="{4E57B17D-20B3-49A4-84EC-0C0C025BA81F}" srcOrd="3" destOrd="0" presId="urn:microsoft.com/office/officeart/2005/8/layout/chevron1"/>
    <dgm:cxn modelId="{9340A1A7-73A2-4BED-A4D7-C7C56A89F1DF}" type="presParOf" srcId="{411DE954-A325-47B0-AB11-27149BD96204}" destId="{A80974C5-FAB4-4210-937D-258139E69A23}" srcOrd="4" destOrd="0" presId="urn:microsoft.com/office/officeart/2005/8/layout/chevron1"/>
    <dgm:cxn modelId="{51D94E96-6610-4195-BBED-B1F6F45AAD42}" type="presParOf" srcId="{411DE954-A325-47B0-AB11-27149BD96204}" destId="{D4809287-E3AF-4885-9086-0976595356B8}" srcOrd="5" destOrd="0" presId="urn:microsoft.com/office/officeart/2005/8/layout/chevron1"/>
    <dgm:cxn modelId="{A74B5252-8693-46CE-B79E-E668D34D0D53}" type="presParOf" srcId="{411DE954-A325-47B0-AB11-27149BD96204}" destId="{A601F1BA-9008-4C0E-B4A5-89389BD22337}" srcOrd="6" destOrd="0" presId="urn:microsoft.com/office/officeart/2005/8/layout/chevron1"/>
    <dgm:cxn modelId="{889AC2AE-BA3A-4A32-A765-A6483447453B}" type="presParOf" srcId="{411DE954-A325-47B0-AB11-27149BD96204}" destId="{B5CD19FF-3917-46D2-AEA8-C37DAD7922F4}" srcOrd="7" destOrd="0" presId="urn:microsoft.com/office/officeart/2005/8/layout/chevron1"/>
    <dgm:cxn modelId="{0366BDCC-C9AB-49E1-8CD9-E89CC3C44423}" type="presParOf" srcId="{411DE954-A325-47B0-AB11-27149BD96204}" destId="{24166A87-724D-4152-83FF-E309C41E705B}" srcOrd="8" destOrd="0" presId="urn:microsoft.com/office/officeart/2005/8/layout/chevron1"/>
    <dgm:cxn modelId="{9B0A5B42-15C6-4911-8D1C-8923DD8EFB88}" type="presParOf" srcId="{411DE954-A325-47B0-AB11-27149BD96204}" destId="{DF32C45E-B1E6-4121-976D-F1D0FD8C6FDE}" srcOrd="9" destOrd="0" presId="urn:microsoft.com/office/officeart/2005/8/layout/chevron1"/>
    <dgm:cxn modelId="{2594718C-F1F0-4352-AA67-89821F0F10C7}" type="presParOf" srcId="{411DE954-A325-47B0-AB11-27149BD96204}" destId="{EA5D3D9E-E5C3-49FB-BFB4-E2A0EB1CC369}" srcOrd="10" destOrd="0" presId="urn:microsoft.com/office/officeart/2005/8/layout/chevron1"/>
    <dgm:cxn modelId="{E119BF33-5040-4753-BEA8-080F98D12AAF}" type="presParOf" srcId="{411DE954-A325-47B0-AB11-27149BD96204}" destId="{ACD2E579-6F01-47BB-8D69-480EEFB45D2D}" srcOrd="11" destOrd="0" presId="urn:microsoft.com/office/officeart/2005/8/layout/chevron1"/>
    <dgm:cxn modelId="{BC9D0175-2B25-4C17-9CD4-52E8529FC11C}" type="presParOf" srcId="{411DE954-A325-47B0-AB11-27149BD96204}" destId="{6BE586C0-E8CF-4CFB-A937-2E412AE030E5}" srcOrd="12" destOrd="0" presId="urn:microsoft.com/office/officeart/2005/8/layout/chevron1"/>
    <dgm:cxn modelId="{FB4EA624-9033-48BD-8393-00DF7F6E4FA1}" type="presParOf" srcId="{411DE954-A325-47B0-AB11-27149BD96204}" destId="{28D95CBB-4A37-4409-A253-7AA1AED6552E}" srcOrd="13" destOrd="0" presId="urn:microsoft.com/office/officeart/2005/8/layout/chevron1"/>
    <dgm:cxn modelId="{DBDEC0A5-303A-4AAF-9ACD-B2EF50DCBE6B}" type="presParOf" srcId="{411DE954-A325-47B0-AB11-27149BD96204}" destId="{E695CCC1-5A55-4B95-8623-F4207B6C8240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93A531-7A82-4195-B675-E52406D449D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B03DE5-55B6-464A-B212-DCB603739B4E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введение</a:t>
          </a:r>
          <a:endParaRPr lang="ru-RU" dirty="0"/>
        </a:p>
      </dgm:t>
    </dgm:pt>
    <dgm:pt modelId="{460C868D-BA34-43FC-8B9B-FE7A63E6674F}" type="parTrans" cxnId="{33B39C68-A664-4792-A3F1-B30F01E01CEA}">
      <dgm:prSet/>
      <dgm:spPr/>
      <dgm:t>
        <a:bodyPr/>
        <a:lstStyle/>
        <a:p>
          <a:endParaRPr lang="ru-RU"/>
        </a:p>
      </dgm:t>
    </dgm:pt>
    <dgm:pt modelId="{603F28A4-AE87-4BB0-8B9D-CD29BBE1FDF0}" type="sibTrans" cxnId="{33B39C68-A664-4792-A3F1-B30F01E01CEA}">
      <dgm:prSet/>
      <dgm:spPr/>
      <dgm:t>
        <a:bodyPr/>
        <a:lstStyle/>
        <a:p>
          <a:endParaRPr lang="ru-RU"/>
        </a:p>
      </dgm:t>
    </dgm:pt>
    <dgm:pt modelId="{CB5146B8-BB70-419A-8C05-7D28C7332667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постановка задачи</a:t>
          </a:r>
          <a:endParaRPr lang="ru-RU" dirty="0"/>
        </a:p>
      </dgm:t>
    </dgm:pt>
    <dgm:pt modelId="{9612A34A-4D16-4783-8270-A11E7A771563}" type="parTrans" cxnId="{6AD738BC-C261-495D-9D44-87D4A1C1FADA}">
      <dgm:prSet/>
      <dgm:spPr/>
      <dgm:t>
        <a:bodyPr/>
        <a:lstStyle/>
        <a:p>
          <a:endParaRPr lang="ru-RU"/>
        </a:p>
      </dgm:t>
    </dgm:pt>
    <dgm:pt modelId="{5357930B-67D9-41CE-B5ED-40134A7ACBE7}" type="sibTrans" cxnId="{6AD738BC-C261-495D-9D44-87D4A1C1FADA}">
      <dgm:prSet/>
      <dgm:spPr/>
      <dgm:t>
        <a:bodyPr/>
        <a:lstStyle/>
        <a:p>
          <a:endParaRPr lang="ru-RU"/>
        </a:p>
      </dgm:t>
    </dgm:pt>
    <dgm:pt modelId="{02F3099C-215C-486C-B219-27CDDDE3E90C}">
      <dgm:prSet phldrT="[Текст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GRAS</a:t>
          </a:r>
          <a:endParaRPr lang="ru-RU" dirty="0"/>
        </a:p>
      </dgm:t>
    </dgm:pt>
    <dgm:pt modelId="{07902E3F-D9EB-4C39-B0CE-AAA7CA1C073A}" type="parTrans" cxnId="{74CABC36-8B31-45F4-8920-988645881A19}">
      <dgm:prSet/>
      <dgm:spPr/>
      <dgm:t>
        <a:bodyPr/>
        <a:lstStyle/>
        <a:p>
          <a:endParaRPr lang="ru-RU"/>
        </a:p>
      </dgm:t>
    </dgm:pt>
    <dgm:pt modelId="{26DB54EA-890B-427B-B71D-8536AEE7FDA9}" type="sibTrans" cxnId="{74CABC36-8B31-45F4-8920-988645881A19}">
      <dgm:prSet/>
      <dgm:spPr/>
      <dgm:t>
        <a:bodyPr/>
        <a:lstStyle/>
        <a:p>
          <a:endParaRPr lang="ru-RU"/>
        </a:p>
      </dgm:t>
    </dgm:pt>
    <dgm:pt modelId="{D7320015-F59F-46B3-8787-40178AA9D681}">
      <dgm:prSet phldrT="[Текст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KURODA</a:t>
          </a:r>
          <a:endParaRPr lang="ru-RU" dirty="0"/>
        </a:p>
      </dgm:t>
    </dgm:pt>
    <dgm:pt modelId="{FBB649A6-30A5-4128-8DDE-8FFCFBB906C0}" type="parTrans" cxnId="{DC85226A-395E-44A3-A68E-5F42E1F1BBD2}">
      <dgm:prSet/>
      <dgm:spPr/>
      <dgm:t>
        <a:bodyPr/>
        <a:lstStyle/>
        <a:p>
          <a:endParaRPr lang="ru-RU"/>
        </a:p>
      </dgm:t>
    </dgm:pt>
    <dgm:pt modelId="{BEE792BB-DC55-4492-92F6-8F38E34B7B19}" type="sibTrans" cxnId="{DC85226A-395E-44A3-A68E-5F42E1F1BBD2}">
      <dgm:prSet/>
      <dgm:spPr/>
      <dgm:t>
        <a:bodyPr/>
        <a:lstStyle/>
        <a:p>
          <a:endParaRPr lang="ru-RU"/>
        </a:p>
      </dgm:t>
    </dgm:pt>
    <dgm:pt modelId="{9EE2249D-9E65-4361-BD0D-710EDCEE763F}">
      <dgm:prSet phldrT="[Текст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KURODA-1</a:t>
          </a:r>
          <a:endParaRPr lang="ru-RU" dirty="0"/>
        </a:p>
      </dgm:t>
    </dgm:pt>
    <dgm:pt modelId="{89DF25F5-7E46-40BB-94CE-CA6BC84B2597}" type="parTrans" cxnId="{2D71E38E-4174-49B4-BFEA-45235A05DD24}">
      <dgm:prSet/>
      <dgm:spPr/>
      <dgm:t>
        <a:bodyPr/>
        <a:lstStyle/>
        <a:p>
          <a:endParaRPr lang="ru-RU"/>
        </a:p>
      </dgm:t>
    </dgm:pt>
    <dgm:pt modelId="{3968EF2F-5A30-4EF6-9C1A-FBB48C7E0BAF}" type="sibTrans" cxnId="{2D71E38E-4174-49B4-BFEA-45235A05DD24}">
      <dgm:prSet/>
      <dgm:spPr/>
      <dgm:t>
        <a:bodyPr/>
        <a:lstStyle/>
        <a:p>
          <a:endParaRPr lang="ru-RU"/>
        </a:p>
      </dgm:t>
    </dgm:pt>
    <dgm:pt modelId="{CCC581B4-4BE5-4240-811B-3E5E2DD14CA6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метрики</a:t>
          </a:r>
          <a:endParaRPr lang="ru-RU" dirty="0"/>
        </a:p>
      </dgm:t>
    </dgm:pt>
    <dgm:pt modelId="{3F661CB9-659C-4307-94FD-D9E8B994A20E}" type="parTrans" cxnId="{86D12E3C-36E7-4B8E-8951-A5DFBC29266D}">
      <dgm:prSet/>
      <dgm:spPr/>
      <dgm:t>
        <a:bodyPr/>
        <a:lstStyle/>
        <a:p>
          <a:endParaRPr lang="ru-RU"/>
        </a:p>
      </dgm:t>
    </dgm:pt>
    <dgm:pt modelId="{EBC3C4C9-B98D-4E7F-B565-CBEAB3348288}" type="sibTrans" cxnId="{86D12E3C-36E7-4B8E-8951-A5DFBC29266D}">
      <dgm:prSet/>
      <dgm:spPr/>
      <dgm:t>
        <a:bodyPr/>
        <a:lstStyle/>
        <a:p>
          <a:endParaRPr lang="ru-RU"/>
        </a:p>
      </dgm:t>
    </dgm:pt>
    <dgm:pt modelId="{082E8642-058E-4D0E-878E-5D29C36160B8}">
      <dgm:prSet phldrT="[Текст]"/>
      <dgm:spPr>
        <a:solidFill>
          <a:srgbClr val="E7039B"/>
        </a:solidFill>
      </dgm:spPr>
      <dgm:t>
        <a:bodyPr/>
        <a:lstStyle/>
        <a:p>
          <a:r>
            <a:rPr lang="ru-RU" dirty="0" smtClean="0"/>
            <a:t>результаты</a:t>
          </a:r>
        </a:p>
      </dgm:t>
    </dgm:pt>
    <dgm:pt modelId="{CFFCD832-32EC-497D-AF72-1F4BEE026D50}" type="parTrans" cxnId="{23C531A6-C499-4E81-807C-81F129DD4AAA}">
      <dgm:prSet/>
      <dgm:spPr/>
      <dgm:t>
        <a:bodyPr/>
        <a:lstStyle/>
        <a:p>
          <a:endParaRPr lang="ru-RU"/>
        </a:p>
      </dgm:t>
    </dgm:pt>
    <dgm:pt modelId="{754742F7-DCD2-4D89-820B-179BE3B6C6BE}" type="sibTrans" cxnId="{23C531A6-C499-4E81-807C-81F129DD4AAA}">
      <dgm:prSet/>
      <dgm:spPr/>
      <dgm:t>
        <a:bodyPr/>
        <a:lstStyle/>
        <a:p>
          <a:endParaRPr lang="ru-RU"/>
        </a:p>
      </dgm:t>
    </dgm:pt>
    <dgm:pt modelId="{5A2D4EC2-9AEE-4AE0-924B-FCD93F5FCA53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выводы</a:t>
          </a:r>
        </a:p>
      </dgm:t>
    </dgm:pt>
    <dgm:pt modelId="{AD58ECC4-3F84-4019-831E-F15E0D265204}" type="parTrans" cxnId="{DCAB8ABA-6CA3-4272-9443-BE1A0279DAB9}">
      <dgm:prSet/>
      <dgm:spPr/>
      <dgm:t>
        <a:bodyPr/>
        <a:lstStyle/>
        <a:p>
          <a:endParaRPr lang="ru-RU"/>
        </a:p>
      </dgm:t>
    </dgm:pt>
    <dgm:pt modelId="{44123F2B-9D40-4F7D-8380-625B0BD2B06A}" type="sibTrans" cxnId="{DCAB8ABA-6CA3-4272-9443-BE1A0279DAB9}">
      <dgm:prSet/>
      <dgm:spPr/>
      <dgm:t>
        <a:bodyPr/>
        <a:lstStyle/>
        <a:p>
          <a:endParaRPr lang="ru-RU"/>
        </a:p>
      </dgm:t>
    </dgm:pt>
    <dgm:pt modelId="{411DE954-A325-47B0-AB11-27149BD96204}" type="pres">
      <dgm:prSet presAssocID="{6C93A531-7A82-4195-B675-E52406D449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A0C75-AE1A-408D-A626-257600B6FBDB}" type="pres">
      <dgm:prSet presAssocID="{39B03DE5-55B6-464A-B212-DCB603739B4E}" presName="parTxOnly" presStyleLbl="node1" presStyleIdx="0" presStyleCnt="8" custScaleX="37696" custLinFactNeighborX="-1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0994E-D416-4F5A-A475-CA44707B37A0}" type="pres">
      <dgm:prSet presAssocID="{603F28A4-AE87-4BB0-8B9D-CD29BBE1FDF0}" presName="parTxOnlySpace" presStyleCnt="0"/>
      <dgm:spPr/>
    </dgm:pt>
    <dgm:pt modelId="{592B1257-4088-43AB-BAC7-694B6F8195B0}" type="pres">
      <dgm:prSet presAssocID="{CB5146B8-BB70-419A-8C05-7D28C7332667}" presName="parTxOnly" presStyleLbl="node1" presStyleIdx="1" presStyleCnt="8" custScaleX="33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7B17D-20B3-49A4-84EC-0C0C025BA81F}" type="pres">
      <dgm:prSet presAssocID="{5357930B-67D9-41CE-B5ED-40134A7ACBE7}" presName="parTxOnlySpace" presStyleCnt="0"/>
      <dgm:spPr/>
    </dgm:pt>
    <dgm:pt modelId="{A80974C5-FAB4-4210-937D-258139E69A23}" type="pres">
      <dgm:prSet presAssocID="{02F3099C-215C-486C-B219-27CDDDE3E90C}" presName="parTxOnly" presStyleLbl="node1" presStyleIdx="2" presStyleCnt="8" custScaleX="32798" custLinFactNeighborX="192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09287-E3AF-4885-9086-0976595356B8}" type="pres">
      <dgm:prSet presAssocID="{26DB54EA-890B-427B-B71D-8536AEE7FDA9}" presName="parTxOnlySpace" presStyleCnt="0"/>
      <dgm:spPr/>
    </dgm:pt>
    <dgm:pt modelId="{A601F1BA-9008-4C0E-B4A5-89389BD22337}" type="pres">
      <dgm:prSet presAssocID="{D7320015-F59F-46B3-8787-40178AA9D681}" presName="parTxOnly" presStyleLbl="node1" presStyleIdx="3" presStyleCnt="8" custScaleX="46245" custLinFactNeighborX="8497" custLinFactNeighborY="-20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D19FF-3917-46D2-AEA8-C37DAD7922F4}" type="pres">
      <dgm:prSet presAssocID="{BEE792BB-DC55-4492-92F6-8F38E34B7B19}" presName="parTxOnlySpace" presStyleCnt="0"/>
      <dgm:spPr/>
    </dgm:pt>
    <dgm:pt modelId="{24166A87-724D-4152-83FF-E309C41E705B}" type="pres">
      <dgm:prSet presAssocID="{9EE2249D-9E65-4361-BD0D-710EDCEE763F}" presName="parTxOnly" presStyleLbl="node1" presStyleIdx="4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2C45E-B1E6-4121-976D-F1D0FD8C6FDE}" type="pres">
      <dgm:prSet presAssocID="{3968EF2F-5A30-4EF6-9C1A-FBB48C7E0BAF}" presName="parTxOnlySpace" presStyleCnt="0"/>
      <dgm:spPr/>
    </dgm:pt>
    <dgm:pt modelId="{EA5D3D9E-E5C3-49FB-BFB4-E2A0EB1CC369}" type="pres">
      <dgm:prSet presAssocID="{CCC581B4-4BE5-4240-811B-3E5E2DD14CA6}" presName="parTxOnly" presStyleLbl="node1" presStyleIdx="5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2E579-6F01-47BB-8D69-480EEFB45D2D}" type="pres">
      <dgm:prSet presAssocID="{EBC3C4C9-B98D-4E7F-B565-CBEAB3348288}" presName="parTxOnlySpace" presStyleCnt="0"/>
      <dgm:spPr/>
    </dgm:pt>
    <dgm:pt modelId="{6BE586C0-E8CF-4CFB-A937-2E412AE030E5}" type="pres">
      <dgm:prSet presAssocID="{082E8642-058E-4D0E-878E-5D29C36160B8}" presName="parTxOnly" presStyleLbl="node1" presStyleIdx="6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95CBB-4A37-4409-A253-7AA1AED6552E}" type="pres">
      <dgm:prSet presAssocID="{754742F7-DCD2-4D89-820B-179BE3B6C6BE}" presName="parTxOnlySpace" presStyleCnt="0"/>
      <dgm:spPr/>
    </dgm:pt>
    <dgm:pt modelId="{E695CCC1-5A55-4B95-8623-F4207B6C8240}" type="pres">
      <dgm:prSet presAssocID="{5A2D4EC2-9AEE-4AE0-924B-FCD93F5FCA53}" presName="parTxOnly" presStyleLbl="node1" presStyleIdx="7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AA9C08-3C3B-4E31-90A3-7E7526CF302A}" type="presOf" srcId="{D7320015-F59F-46B3-8787-40178AA9D681}" destId="{A601F1BA-9008-4C0E-B4A5-89389BD22337}" srcOrd="0" destOrd="0" presId="urn:microsoft.com/office/officeart/2005/8/layout/chevron1"/>
    <dgm:cxn modelId="{B009D983-4E79-460E-9CC4-A1BD358287A0}" type="presOf" srcId="{CB5146B8-BB70-419A-8C05-7D28C7332667}" destId="{592B1257-4088-43AB-BAC7-694B6F8195B0}" srcOrd="0" destOrd="0" presId="urn:microsoft.com/office/officeart/2005/8/layout/chevron1"/>
    <dgm:cxn modelId="{6AD738BC-C261-495D-9D44-87D4A1C1FADA}" srcId="{6C93A531-7A82-4195-B675-E52406D449D0}" destId="{CB5146B8-BB70-419A-8C05-7D28C7332667}" srcOrd="1" destOrd="0" parTransId="{9612A34A-4D16-4783-8270-A11E7A771563}" sibTransId="{5357930B-67D9-41CE-B5ED-40134A7ACBE7}"/>
    <dgm:cxn modelId="{D163B533-7E7A-4FBC-9A0F-3A51FA422CD1}" type="presOf" srcId="{6C93A531-7A82-4195-B675-E52406D449D0}" destId="{411DE954-A325-47B0-AB11-27149BD96204}" srcOrd="0" destOrd="0" presId="urn:microsoft.com/office/officeart/2005/8/layout/chevron1"/>
    <dgm:cxn modelId="{101DC61C-E144-4492-AF74-8557F834960C}" type="presOf" srcId="{02F3099C-215C-486C-B219-27CDDDE3E90C}" destId="{A80974C5-FAB4-4210-937D-258139E69A23}" srcOrd="0" destOrd="0" presId="urn:microsoft.com/office/officeart/2005/8/layout/chevron1"/>
    <dgm:cxn modelId="{DC85226A-395E-44A3-A68E-5F42E1F1BBD2}" srcId="{6C93A531-7A82-4195-B675-E52406D449D0}" destId="{D7320015-F59F-46B3-8787-40178AA9D681}" srcOrd="3" destOrd="0" parTransId="{FBB649A6-30A5-4128-8DDE-8FFCFBB906C0}" sibTransId="{BEE792BB-DC55-4492-92F6-8F38E34B7B19}"/>
    <dgm:cxn modelId="{33B39C68-A664-4792-A3F1-B30F01E01CEA}" srcId="{6C93A531-7A82-4195-B675-E52406D449D0}" destId="{39B03DE5-55B6-464A-B212-DCB603739B4E}" srcOrd="0" destOrd="0" parTransId="{460C868D-BA34-43FC-8B9B-FE7A63E6674F}" sibTransId="{603F28A4-AE87-4BB0-8B9D-CD29BBE1FDF0}"/>
    <dgm:cxn modelId="{23C531A6-C499-4E81-807C-81F129DD4AAA}" srcId="{6C93A531-7A82-4195-B675-E52406D449D0}" destId="{082E8642-058E-4D0E-878E-5D29C36160B8}" srcOrd="6" destOrd="0" parTransId="{CFFCD832-32EC-497D-AF72-1F4BEE026D50}" sibTransId="{754742F7-DCD2-4D89-820B-179BE3B6C6BE}"/>
    <dgm:cxn modelId="{0E867458-D34A-49D1-9FEF-8E5A0B6B4EB5}" type="presOf" srcId="{9EE2249D-9E65-4361-BD0D-710EDCEE763F}" destId="{24166A87-724D-4152-83FF-E309C41E705B}" srcOrd="0" destOrd="0" presId="urn:microsoft.com/office/officeart/2005/8/layout/chevron1"/>
    <dgm:cxn modelId="{B9441DAC-11B2-4B4D-9B0A-F306941513AC}" type="presOf" srcId="{39B03DE5-55B6-464A-B212-DCB603739B4E}" destId="{04AA0C75-AE1A-408D-A626-257600B6FBDB}" srcOrd="0" destOrd="0" presId="urn:microsoft.com/office/officeart/2005/8/layout/chevron1"/>
    <dgm:cxn modelId="{971F48DD-EC51-4924-AED5-CA17217299B0}" type="presOf" srcId="{5A2D4EC2-9AEE-4AE0-924B-FCD93F5FCA53}" destId="{E695CCC1-5A55-4B95-8623-F4207B6C8240}" srcOrd="0" destOrd="0" presId="urn:microsoft.com/office/officeart/2005/8/layout/chevron1"/>
    <dgm:cxn modelId="{4B23CF7E-6907-46EF-B9D4-E2891CA02573}" type="presOf" srcId="{082E8642-058E-4D0E-878E-5D29C36160B8}" destId="{6BE586C0-E8CF-4CFB-A937-2E412AE030E5}" srcOrd="0" destOrd="0" presId="urn:microsoft.com/office/officeart/2005/8/layout/chevron1"/>
    <dgm:cxn modelId="{74CABC36-8B31-45F4-8920-988645881A19}" srcId="{6C93A531-7A82-4195-B675-E52406D449D0}" destId="{02F3099C-215C-486C-B219-27CDDDE3E90C}" srcOrd="2" destOrd="0" parTransId="{07902E3F-D9EB-4C39-B0CE-AAA7CA1C073A}" sibTransId="{26DB54EA-890B-427B-B71D-8536AEE7FDA9}"/>
    <dgm:cxn modelId="{86D12E3C-36E7-4B8E-8951-A5DFBC29266D}" srcId="{6C93A531-7A82-4195-B675-E52406D449D0}" destId="{CCC581B4-4BE5-4240-811B-3E5E2DD14CA6}" srcOrd="5" destOrd="0" parTransId="{3F661CB9-659C-4307-94FD-D9E8B994A20E}" sibTransId="{EBC3C4C9-B98D-4E7F-B565-CBEAB3348288}"/>
    <dgm:cxn modelId="{2D71E38E-4174-49B4-BFEA-45235A05DD24}" srcId="{6C93A531-7A82-4195-B675-E52406D449D0}" destId="{9EE2249D-9E65-4361-BD0D-710EDCEE763F}" srcOrd="4" destOrd="0" parTransId="{89DF25F5-7E46-40BB-94CE-CA6BC84B2597}" sibTransId="{3968EF2F-5A30-4EF6-9C1A-FBB48C7E0BAF}"/>
    <dgm:cxn modelId="{DCAB8ABA-6CA3-4272-9443-BE1A0279DAB9}" srcId="{6C93A531-7A82-4195-B675-E52406D449D0}" destId="{5A2D4EC2-9AEE-4AE0-924B-FCD93F5FCA53}" srcOrd="7" destOrd="0" parTransId="{AD58ECC4-3F84-4019-831E-F15E0D265204}" sibTransId="{44123F2B-9D40-4F7D-8380-625B0BD2B06A}"/>
    <dgm:cxn modelId="{4C12B170-2584-4649-B1E6-2C1F2CBDF549}" type="presOf" srcId="{CCC581B4-4BE5-4240-811B-3E5E2DD14CA6}" destId="{EA5D3D9E-E5C3-49FB-BFB4-E2A0EB1CC369}" srcOrd="0" destOrd="0" presId="urn:microsoft.com/office/officeart/2005/8/layout/chevron1"/>
    <dgm:cxn modelId="{D0A6F975-2930-4D4A-8D28-DE0A23F39D21}" type="presParOf" srcId="{411DE954-A325-47B0-AB11-27149BD96204}" destId="{04AA0C75-AE1A-408D-A626-257600B6FBDB}" srcOrd="0" destOrd="0" presId="urn:microsoft.com/office/officeart/2005/8/layout/chevron1"/>
    <dgm:cxn modelId="{3452F013-FADB-4970-A890-23E9649CD2A3}" type="presParOf" srcId="{411DE954-A325-47B0-AB11-27149BD96204}" destId="{9070994E-D416-4F5A-A475-CA44707B37A0}" srcOrd="1" destOrd="0" presId="urn:microsoft.com/office/officeart/2005/8/layout/chevron1"/>
    <dgm:cxn modelId="{FFA2D418-3048-47E2-9F58-091EA3B6534F}" type="presParOf" srcId="{411DE954-A325-47B0-AB11-27149BD96204}" destId="{592B1257-4088-43AB-BAC7-694B6F8195B0}" srcOrd="2" destOrd="0" presId="urn:microsoft.com/office/officeart/2005/8/layout/chevron1"/>
    <dgm:cxn modelId="{DCACD7FA-F0CF-4332-B993-E39E754483E7}" type="presParOf" srcId="{411DE954-A325-47B0-AB11-27149BD96204}" destId="{4E57B17D-20B3-49A4-84EC-0C0C025BA81F}" srcOrd="3" destOrd="0" presId="urn:microsoft.com/office/officeart/2005/8/layout/chevron1"/>
    <dgm:cxn modelId="{26BF4E9E-EF95-4F7A-9B88-8A92BA798562}" type="presParOf" srcId="{411DE954-A325-47B0-AB11-27149BD96204}" destId="{A80974C5-FAB4-4210-937D-258139E69A23}" srcOrd="4" destOrd="0" presId="urn:microsoft.com/office/officeart/2005/8/layout/chevron1"/>
    <dgm:cxn modelId="{3CF26FD3-BC8F-4180-9C48-B759C82790C5}" type="presParOf" srcId="{411DE954-A325-47B0-AB11-27149BD96204}" destId="{D4809287-E3AF-4885-9086-0976595356B8}" srcOrd="5" destOrd="0" presId="urn:microsoft.com/office/officeart/2005/8/layout/chevron1"/>
    <dgm:cxn modelId="{EA9780A9-C7B8-4490-AA0F-A40653A47084}" type="presParOf" srcId="{411DE954-A325-47B0-AB11-27149BD96204}" destId="{A601F1BA-9008-4C0E-B4A5-89389BD22337}" srcOrd="6" destOrd="0" presId="urn:microsoft.com/office/officeart/2005/8/layout/chevron1"/>
    <dgm:cxn modelId="{16D849CE-8C79-4680-BFEC-98FB3AB467E1}" type="presParOf" srcId="{411DE954-A325-47B0-AB11-27149BD96204}" destId="{B5CD19FF-3917-46D2-AEA8-C37DAD7922F4}" srcOrd="7" destOrd="0" presId="urn:microsoft.com/office/officeart/2005/8/layout/chevron1"/>
    <dgm:cxn modelId="{ED25EC84-9382-4710-85FE-10826E0860B6}" type="presParOf" srcId="{411DE954-A325-47B0-AB11-27149BD96204}" destId="{24166A87-724D-4152-83FF-E309C41E705B}" srcOrd="8" destOrd="0" presId="urn:microsoft.com/office/officeart/2005/8/layout/chevron1"/>
    <dgm:cxn modelId="{81E6C408-D587-42C8-9190-443DBF9033CE}" type="presParOf" srcId="{411DE954-A325-47B0-AB11-27149BD96204}" destId="{DF32C45E-B1E6-4121-976D-F1D0FD8C6FDE}" srcOrd="9" destOrd="0" presId="urn:microsoft.com/office/officeart/2005/8/layout/chevron1"/>
    <dgm:cxn modelId="{6A3C8B42-B758-497E-A418-1D84E15D5804}" type="presParOf" srcId="{411DE954-A325-47B0-AB11-27149BD96204}" destId="{EA5D3D9E-E5C3-49FB-BFB4-E2A0EB1CC369}" srcOrd="10" destOrd="0" presId="urn:microsoft.com/office/officeart/2005/8/layout/chevron1"/>
    <dgm:cxn modelId="{B9EAE55B-8FF7-4BA7-8B7D-CF32CBB9C963}" type="presParOf" srcId="{411DE954-A325-47B0-AB11-27149BD96204}" destId="{ACD2E579-6F01-47BB-8D69-480EEFB45D2D}" srcOrd="11" destOrd="0" presId="urn:microsoft.com/office/officeart/2005/8/layout/chevron1"/>
    <dgm:cxn modelId="{B813BA95-1C0A-4F8F-AF03-3CCABCF2FF72}" type="presParOf" srcId="{411DE954-A325-47B0-AB11-27149BD96204}" destId="{6BE586C0-E8CF-4CFB-A937-2E412AE030E5}" srcOrd="12" destOrd="0" presId="urn:microsoft.com/office/officeart/2005/8/layout/chevron1"/>
    <dgm:cxn modelId="{820F5989-09AA-4EA6-B21D-FAE111B7DB12}" type="presParOf" srcId="{411DE954-A325-47B0-AB11-27149BD96204}" destId="{28D95CBB-4A37-4409-A253-7AA1AED6552E}" srcOrd="13" destOrd="0" presId="urn:microsoft.com/office/officeart/2005/8/layout/chevron1"/>
    <dgm:cxn modelId="{F8BB109C-8541-43C4-BFC9-A124D2BA50D0}" type="presParOf" srcId="{411DE954-A325-47B0-AB11-27149BD96204}" destId="{E695CCC1-5A55-4B95-8623-F4207B6C8240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93A531-7A82-4195-B675-E52406D449D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B03DE5-55B6-464A-B212-DCB603739B4E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введение</a:t>
          </a:r>
          <a:endParaRPr lang="ru-RU" dirty="0"/>
        </a:p>
      </dgm:t>
    </dgm:pt>
    <dgm:pt modelId="{460C868D-BA34-43FC-8B9B-FE7A63E6674F}" type="parTrans" cxnId="{33B39C68-A664-4792-A3F1-B30F01E01CEA}">
      <dgm:prSet/>
      <dgm:spPr/>
      <dgm:t>
        <a:bodyPr/>
        <a:lstStyle/>
        <a:p>
          <a:endParaRPr lang="ru-RU"/>
        </a:p>
      </dgm:t>
    </dgm:pt>
    <dgm:pt modelId="{603F28A4-AE87-4BB0-8B9D-CD29BBE1FDF0}" type="sibTrans" cxnId="{33B39C68-A664-4792-A3F1-B30F01E01CEA}">
      <dgm:prSet/>
      <dgm:spPr/>
      <dgm:t>
        <a:bodyPr/>
        <a:lstStyle/>
        <a:p>
          <a:endParaRPr lang="ru-RU"/>
        </a:p>
      </dgm:t>
    </dgm:pt>
    <dgm:pt modelId="{CB5146B8-BB70-419A-8C05-7D28C7332667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постановка задачи</a:t>
          </a:r>
          <a:endParaRPr lang="ru-RU" dirty="0"/>
        </a:p>
      </dgm:t>
    </dgm:pt>
    <dgm:pt modelId="{9612A34A-4D16-4783-8270-A11E7A771563}" type="parTrans" cxnId="{6AD738BC-C261-495D-9D44-87D4A1C1FADA}">
      <dgm:prSet/>
      <dgm:spPr/>
      <dgm:t>
        <a:bodyPr/>
        <a:lstStyle/>
        <a:p>
          <a:endParaRPr lang="ru-RU"/>
        </a:p>
      </dgm:t>
    </dgm:pt>
    <dgm:pt modelId="{5357930B-67D9-41CE-B5ED-40134A7ACBE7}" type="sibTrans" cxnId="{6AD738BC-C261-495D-9D44-87D4A1C1FADA}">
      <dgm:prSet/>
      <dgm:spPr/>
      <dgm:t>
        <a:bodyPr/>
        <a:lstStyle/>
        <a:p>
          <a:endParaRPr lang="ru-RU"/>
        </a:p>
      </dgm:t>
    </dgm:pt>
    <dgm:pt modelId="{02F3099C-215C-486C-B219-27CDDDE3E90C}">
      <dgm:prSet phldrT="[Текст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GRAS</a:t>
          </a:r>
          <a:endParaRPr lang="ru-RU" dirty="0"/>
        </a:p>
      </dgm:t>
    </dgm:pt>
    <dgm:pt modelId="{07902E3F-D9EB-4C39-B0CE-AAA7CA1C073A}" type="parTrans" cxnId="{74CABC36-8B31-45F4-8920-988645881A19}">
      <dgm:prSet/>
      <dgm:spPr/>
      <dgm:t>
        <a:bodyPr/>
        <a:lstStyle/>
        <a:p>
          <a:endParaRPr lang="ru-RU"/>
        </a:p>
      </dgm:t>
    </dgm:pt>
    <dgm:pt modelId="{26DB54EA-890B-427B-B71D-8536AEE7FDA9}" type="sibTrans" cxnId="{74CABC36-8B31-45F4-8920-988645881A19}">
      <dgm:prSet/>
      <dgm:spPr/>
      <dgm:t>
        <a:bodyPr/>
        <a:lstStyle/>
        <a:p>
          <a:endParaRPr lang="ru-RU"/>
        </a:p>
      </dgm:t>
    </dgm:pt>
    <dgm:pt modelId="{D7320015-F59F-46B3-8787-40178AA9D681}">
      <dgm:prSet phldrT="[Текст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KURODA</a:t>
          </a:r>
          <a:endParaRPr lang="ru-RU" dirty="0"/>
        </a:p>
      </dgm:t>
    </dgm:pt>
    <dgm:pt modelId="{FBB649A6-30A5-4128-8DDE-8FFCFBB906C0}" type="parTrans" cxnId="{DC85226A-395E-44A3-A68E-5F42E1F1BBD2}">
      <dgm:prSet/>
      <dgm:spPr/>
      <dgm:t>
        <a:bodyPr/>
        <a:lstStyle/>
        <a:p>
          <a:endParaRPr lang="ru-RU"/>
        </a:p>
      </dgm:t>
    </dgm:pt>
    <dgm:pt modelId="{BEE792BB-DC55-4492-92F6-8F38E34B7B19}" type="sibTrans" cxnId="{DC85226A-395E-44A3-A68E-5F42E1F1BBD2}">
      <dgm:prSet/>
      <dgm:spPr/>
      <dgm:t>
        <a:bodyPr/>
        <a:lstStyle/>
        <a:p>
          <a:endParaRPr lang="ru-RU"/>
        </a:p>
      </dgm:t>
    </dgm:pt>
    <dgm:pt modelId="{9EE2249D-9E65-4361-BD0D-710EDCEE763F}">
      <dgm:prSet phldrT="[Текст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KURODA-1</a:t>
          </a:r>
          <a:endParaRPr lang="ru-RU" dirty="0"/>
        </a:p>
      </dgm:t>
    </dgm:pt>
    <dgm:pt modelId="{89DF25F5-7E46-40BB-94CE-CA6BC84B2597}" type="parTrans" cxnId="{2D71E38E-4174-49B4-BFEA-45235A05DD24}">
      <dgm:prSet/>
      <dgm:spPr/>
      <dgm:t>
        <a:bodyPr/>
        <a:lstStyle/>
        <a:p>
          <a:endParaRPr lang="ru-RU"/>
        </a:p>
      </dgm:t>
    </dgm:pt>
    <dgm:pt modelId="{3968EF2F-5A30-4EF6-9C1A-FBB48C7E0BAF}" type="sibTrans" cxnId="{2D71E38E-4174-49B4-BFEA-45235A05DD24}">
      <dgm:prSet/>
      <dgm:spPr/>
      <dgm:t>
        <a:bodyPr/>
        <a:lstStyle/>
        <a:p>
          <a:endParaRPr lang="ru-RU"/>
        </a:p>
      </dgm:t>
    </dgm:pt>
    <dgm:pt modelId="{CCC581B4-4BE5-4240-811B-3E5E2DD14CA6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метрики</a:t>
          </a:r>
          <a:endParaRPr lang="ru-RU" dirty="0"/>
        </a:p>
      </dgm:t>
    </dgm:pt>
    <dgm:pt modelId="{3F661CB9-659C-4307-94FD-D9E8B994A20E}" type="parTrans" cxnId="{86D12E3C-36E7-4B8E-8951-A5DFBC29266D}">
      <dgm:prSet/>
      <dgm:spPr/>
      <dgm:t>
        <a:bodyPr/>
        <a:lstStyle/>
        <a:p>
          <a:endParaRPr lang="ru-RU"/>
        </a:p>
      </dgm:t>
    </dgm:pt>
    <dgm:pt modelId="{EBC3C4C9-B98D-4E7F-B565-CBEAB3348288}" type="sibTrans" cxnId="{86D12E3C-36E7-4B8E-8951-A5DFBC29266D}">
      <dgm:prSet/>
      <dgm:spPr/>
      <dgm:t>
        <a:bodyPr/>
        <a:lstStyle/>
        <a:p>
          <a:endParaRPr lang="ru-RU"/>
        </a:p>
      </dgm:t>
    </dgm:pt>
    <dgm:pt modelId="{082E8642-058E-4D0E-878E-5D29C36160B8}">
      <dgm:prSet phldrT="[Текст]"/>
      <dgm:spPr>
        <a:solidFill>
          <a:srgbClr val="E7039B"/>
        </a:solidFill>
      </dgm:spPr>
      <dgm:t>
        <a:bodyPr/>
        <a:lstStyle/>
        <a:p>
          <a:r>
            <a:rPr lang="ru-RU" dirty="0" smtClean="0"/>
            <a:t>результаты</a:t>
          </a:r>
        </a:p>
      </dgm:t>
    </dgm:pt>
    <dgm:pt modelId="{CFFCD832-32EC-497D-AF72-1F4BEE026D50}" type="parTrans" cxnId="{23C531A6-C499-4E81-807C-81F129DD4AAA}">
      <dgm:prSet/>
      <dgm:spPr/>
      <dgm:t>
        <a:bodyPr/>
        <a:lstStyle/>
        <a:p>
          <a:endParaRPr lang="ru-RU"/>
        </a:p>
      </dgm:t>
    </dgm:pt>
    <dgm:pt modelId="{754742F7-DCD2-4D89-820B-179BE3B6C6BE}" type="sibTrans" cxnId="{23C531A6-C499-4E81-807C-81F129DD4AAA}">
      <dgm:prSet/>
      <dgm:spPr/>
      <dgm:t>
        <a:bodyPr/>
        <a:lstStyle/>
        <a:p>
          <a:endParaRPr lang="ru-RU"/>
        </a:p>
      </dgm:t>
    </dgm:pt>
    <dgm:pt modelId="{5A2D4EC2-9AEE-4AE0-924B-FCD93F5FCA53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выводы</a:t>
          </a:r>
        </a:p>
      </dgm:t>
    </dgm:pt>
    <dgm:pt modelId="{AD58ECC4-3F84-4019-831E-F15E0D265204}" type="parTrans" cxnId="{DCAB8ABA-6CA3-4272-9443-BE1A0279DAB9}">
      <dgm:prSet/>
      <dgm:spPr/>
      <dgm:t>
        <a:bodyPr/>
        <a:lstStyle/>
        <a:p>
          <a:endParaRPr lang="ru-RU"/>
        </a:p>
      </dgm:t>
    </dgm:pt>
    <dgm:pt modelId="{44123F2B-9D40-4F7D-8380-625B0BD2B06A}" type="sibTrans" cxnId="{DCAB8ABA-6CA3-4272-9443-BE1A0279DAB9}">
      <dgm:prSet/>
      <dgm:spPr/>
      <dgm:t>
        <a:bodyPr/>
        <a:lstStyle/>
        <a:p>
          <a:endParaRPr lang="ru-RU"/>
        </a:p>
      </dgm:t>
    </dgm:pt>
    <dgm:pt modelId="{411DE954-A325-47B0-AB11-27149BD96204}" type="pres">
      <dgm:prSet presAssocID="{6C93A531-7A82-4195-B675-E52406D449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A0C75-AE1A-408D-A626-257600B6FBDB}" type="pres">
      <dgm:prSet presAssocID="{39B03DE5-55B6-464A-B212-DCB603739B4E}" presName="parTxOnly" presStyleLbl="node1" presStyleIdx="0" presStyleCnt="8" custScaleX="37696" custLinFactNeighborX="-1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0994E-D416-4F5A-A475-CA44707B37A0}" type="pres">
      <dgm:prSet presAssocID="{603F28A4-AE87-4BB0-8B9D-CD29BBE1FDF0}" presName="parTxOnlySpace" presStyleCnt="0"/>
      <dgm:spPr/>
    </dgm:pt>
    <dgm:pt modelId="{592B1257-4088-43AB-BAC7-694B6F8195B0}" type="pres">
      <dgm:prSet presAssocID="{CB5146B8-BB70-419A-8C05-7D28C7332667}" presName="parTxOnly" presStyleLbl="node1" presStyleIdx="1" presStyleCnt="8" custScaleX="33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7B17D-20B3-49A4-84EC-0C0C025BA81F}" type="pres">
      <dgm:prSet presAssocID="{5357930B-67D9-41CE-B5ED-40134A7ACBE7}" presName="parTxOnlySpace" presStyleCnt="0"/>
      <dgm:spPr/>
    </dgm:pt>
    <dgm:pt modelId="{A80974C5-FAB4-4210-937D-258139E69A23}" type="pres">
      <dgm:prSet presAssocID="{02F3099C-215C-486C-B219-27CDDDE3E90C}" presName="parTxOnly" presStyleLbl="node1" presStyleIdx="2" presStyleCnt="8" custScaleX="32798" custLinFactNeighborX="192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09287-E3AF-4885-9086-0976595356B8}" type="pres">
      <dgm:prSet presAssocID="{26DB54EA-890B-427B-B71D-8536AEE7FDA9}" presName="parTxOnlySpace" presStyleCnt="0"/>
      <dgm:spPr/>
    </dgm:pt>
    <dgm:pt modelId="{A601F1BA-9008-4C0E-B4A5-89389BD22337}" type="pres">
      <dgm:prSet presAssocID="{D7320015-F59F-46B3-8787-40178AA9D681}" presName="parTxOnly" presStyleLbl="node1" presStyleIdx="3" presStyleCnt="8" custScaleX="46245" custLinFactNeighborX="8497" custLinFactNeighborY="-20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D19FF-3917-46D2-AEA8-C37DAD7922F4}" type="pres">
      <dgm:prSet presAssocID="{BEE792BB-DC55-4492-92F6-8F38E34B7B19}" presName="parTxOnlySpace" presStyleCnt="0"/>
      <dgm:spPr/>
    </dgm:pt>
    <dgm:pt modelId="{24166A87-724D-4152-83FF-E309C41E705B}" type="pres">
      <dgm:prSet presAssocID="{9EE2249D-9E65-4361-BD0D-710EDCEE763F}" presName="parTxOnly" presStyleLbl="node1" presStyleIdx="4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2C45E-B1E6-4121-976D-F1D0FD8C6FDE}" type="pres">
      <dgm:prSet presAssocID="{3968EF2F-5A30-4EF6-9C1A-FBB48C7E0BAF}" presName="parTxOnlySpace" presStyleCnt="0"/>
      <dgm:spPr/>
    </dgm:pt>
    <dgm:pt modelId="{EA5D3D9E-E5C3-49FB-BFB4-E2A0EB1CC369}" type="pres">
      <dgm:prSet presAssocID="{CCC581B4-4BE5-4240-811B-3E5E2DD14CA6}" presName="parTxOnly" presStyleLbl="node1" presStyleIdx="5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2E579-6F01-47BB-8D69-480EEFB45D2D}" type="pres">
      <dgm:prSet presAssocID="{EBC3C4C9-B98D-4E7F-B565-CBEAB3348288}" presName="parTxOnlySpace" presStyleCnt="0"/>
      <dgm:spPr/>
    </dgm:pt>
    <dgm:pt modelId="{6BE586C0-E8CF-4CFB-A937-2E412AE030E5}" type="pres">
      <dgm:prSet presAssocID="{082E8642-058E-4D0E-878E-5D29C36160B8}" presName="parTxOnly" presStyleLbl="node1" presStyleIdx="6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95CBB-4A37-4409-A253-7AA1AED6552E}" type="pres">
      <dgm:prSet presAssocID="{754742F7-DCD2-4D89-820B-179BE3B6C6BE}" presName="parTxOnlySpace" presStyleCnt="0"/>
      <dgm:spPr/>
    </dgm:pt>
    <dgm:pt modelId="{E695CCC1-5A55-4B95-8623-F4207B6C8240}" type="pres">
      <dgm:prSet presAssocID="{5A2D4EC2-9AEE-4AE0-924B-FCD93F5FCA53}" presName="parTxOnly" presStyleLbl="node1" presStyleIdx="7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D738BC-C261-495D-9D44-87D4A1C1FADA}" srcId="{6C93A531-7A82-4195-B675-E52406D449D0}" destId="{CB5146B8-BB70-419A-8C05-7D28C7332667}" srcOrd="1" destOrd="0" parTransId="{9612A34A-4D16-4783-8270-A11E7A771563}" sibTransId="{5357930B-67D9-41CE-B5ED-40134A7ACBE7}"/>
    <dgm:cxn modelId="{FB5720B5-6857-49C5-AECB-6F9F36989031}" type="presOf" srcId="{5A2D4EC2-9AEE-4AE0-924B-FCD93F5FCA53}" destId="{E695CCC1-5A55-4B95-8623-F4207B6C8240}" srcOrd="0" destOrd="0" presId="urn:microsoft.com/office/officeart/2005/8/layout/chevron1"/>
    <dgm:cxn modelId="{5B516C44-A8A5-41E4-9CC4-103A0F033578}" type="presOf" srcId="{02F3099C-215C-486C-B219-27CDDDE3E90C}" destId="{A80974C5-FAB4-4210-937D-258139E69A23}" srcOrd="0" destOrd="0" presId="urn:microsoft.com/office/officeart/2005/8/layout/chevron1"/>
    <dgm:cxn modelId="{1785D886-4DAE-418D-B4E9-474E42AD032A}" type="presOf" srcId="{39B03DE5-55B6-464A-B212-DCB603739B4E}" destId="{04AA0C75-AE1A-408D-A626-257600B6FBDB}" srcOrd="0" destOrd="0" presId="urn:microsoft.com/office/officeart/2005/8/layout/chevron1"/>
    <dgm:cxn modelId="{DC85226A-395E-44A3-A68E-5F42E1F1BBD2}" srcId="{6C93A531-7A82-4195-B675-E52406D449D0}" destId="{D7320015-F59F-46B3-8787-40178AA9D681}" srcOrd="3" destOrd="0" parTransId="{FBB649A6-30A5-4128-8DDE-8FFCFBB906C0}" sibTransId="{BEE792BB-DC55-4492-92F6-8F38E34B7B19}"/>
    <dgm:cxn modelId="{0F9DE88E-ED58-4CDE-9CA0-9C719F490D8C}" type="presOf" srcId="{6C93A531-7A82-4195-B675-E52406D449D0}" destId="{411DE954-A325-47B0-AB11-27149BD96204}" srcOrd="0" destOrd="0" presId="urn:microsoft.com/office/officeart/2005/8/layout/chevron1"/>
    <dgm:cxn modelId="{33B39C68-A664-4792-A3F1-B30F01E01CEA}" srcId="{6C93A531-7A82-4195-B675-E52406D449D0}" destId="{39B03DE5-55B6-464A-B212-DCB603739B4E}" srcOrd="0" destOrd="0" parTransId="{460C868D-BA34-43FC-8B9B-FE7A63E6674F}" sibTransId="{603F28A4-AE87-4BB0-8B9D-CD29BBE1FDF0}"/>
    <dgm:cxn modelId="{23C531A6-C499-4E81-807C-81F129DD4AAA}" srcId="{6C93A531-7A82-4195-B675-E52406D449D0}" destId="{082E8642-058E-4D0E-878E-5D29C36160B8}" srcOrd="6" destOrd="0" parTransId="{CFFCD832-32EC-497D-AF72-1F4BEE026D50}" sibTransId="{754742F7-DCD2-4D89-820B-179BE3B6C6BE}"/>
    <dgm:cxn modelId="{5566E8FB-B398-475D-9B1B-BB8B8DB54A1A}" type="presOf" srcId="{CCC581B4-4BE5-4240-811B-3E5E2DD14CA6}" destId="{EA5D3D9E-E5C3-49FB-BFB4-E2A0EB1CC369}" srcOrd="0" destOrd="0" presId="urn:microsoft.com/office/officeart/2005/8/layout/chevron1"/>
    <dgm:cxn modelId="{74CABC36-8B31-45F4-8920-988645881A19}" srcId="{6C93A531-7A82-4195-B675-E52406D449D0}" destId="{02F3099C-215C-486C-B219-27CDDDE3E90C}" srcOrd="2" destOrd="0" parTransId="{07902E3F-D9EB-4C39-B0CE-AAA7CA1C073A}" sibTransId="{26DB54EA-890B-427B-B71D-8536AEE7FDA9}"/>
    <dgm:cxn modelId="{86D12E3C-36E7-4B8E-8951-A5DFBC29266D}" srcId="{6C93A531-7A82-4195-B675-E52406D449D0}" destId="{CCC581B4-4BE5-4240-811B-3E5E2DD14CA6}" srcOrd="5" destOrd="0" parTransId="{3F661CB9-659C-4307-94FD-D9E8B994A20E}" sibTransId="{EBC3C4C9-B98D-4E7F-B565-CBEAB3348288}"/>
    <dgm:cxn modelId="{596C6C90-7868-44B7-95BB-72072FED4607}" type="presOf" srcId="{D7320015-F59F-46B3-8787-40178AA9D681}" destId="{A601F1BA-9008-4C0E-B4A5-89389BD22337}" srcOrd="0" destOrd="0" presId="urn:microsoft.com/office/officeart/2005/8/layout/chevron1"/>
    <dgm:cxn modelId="{56247A87-51F6-4AB0-A187-6D95DA606493}" type="presOf" srcId="{CB5146B8-BB70-419A-8C05-7D28C7332667}" destId="{592B1257-4088-43AB-BAC7-694B6F8195B0}" srcOrd="0" destOrd="0" presId="urn:microsoft.com/office/officeart/2005/8/layout/chevron1"/>
    <dgm:cxn modelId="{DCAB8ABA-6CA3-4272-9443-BE1A0279DAB9}" srcId="{6C93A531-7A82-4195-B675-E52406D449D0}" destId="{5A2D4EC2-9AEE-4AE0-924B-FCD93F5FCA53}" srcOrd="7" destOrd="0" parTransId="{AD58ECC4-3F84-4019-831E-F15E0D265204}" sibTransId="{44123F2B-9D40-4F7D-8380-625B0BD2B06A}"/>
    <dgm:cxn modelId="{977C861D-5E87-427D-945B-B9D90024F78D}" type="presOf" srcId="{082E8642-058E-4D0E-878E-5D29C36160B8}" destId="{6BE586C0-E8CF-4CFB-A937-2E412AE030E5}" srcOrd="0" destOrd="0" presId="urn:microsoft.com/office/officeart/2005/8/layout/chevron1"/>
    <dgm:cxn modelId="{2D71E38E-4174-49B4-BFEA-45235A05DD24}" srcId="{6C93A531-7A82-4195-B675-E52406D449D0}" destId="{9EE2249D-9E65-4361-BD0D-710EDCEE763F}" srcOrd="4" destOrd="0" parTransId="{89DF25F5-7E46-40BB-94CE-CA6BC84B2597}" sibTransId="{3968EF2F-5A30-4EF6-9C1A-FBB48C7E0BAF}"/>
    <dgm:cxn modelId="{388A5FFF-D15E-44C5-90DD-1C29536F06C7}" type="presOf" srcId="{9EE2249D-9E65-4361-BD0D-710EDCEE763F}" destId="{24166A87-724D-4152-83FF-E309C41E705B}" srcOrd="0" destOrd="0" presId="urn:microsoft.com/office/officeart/2005/8/layout/chevron1"/>
    <dgm:cxn modelId="{150EB261-FE04-4E31-BB1D-9A5F3CBDC447}" type="presParOf" srcId="{411DE954-A325-47B0-AB11-27149BD96204}" destId="{04AA0C75-AE1A-408D-A626-257600B6FBDB}" srcOrd="0" destOrd="0" presId="urn:microsoft.com/office/officeart/2005/8/layout/chevron1"/>
    <dgm:cxn modelId="{4687A8F9-6608-48CC-84FE-59BA9B53DA79}" type="presParOf" srcId="{411DE954-A325-47B0-AB11-27149BD96204}" destId="{9070994E-D416-4F5A-A475-CA44707B37A0}" srcOrd="1" destOrd="0" presId="urn:microsoft.com/office/officeart/2005/8/layout/chevron1"/>
    <dgm:cxn modelId="{1E313FD0-600E-4861-9810-D83B6F0DB40B}" type="presParOf" srcId="{411DE954-A325-47B0-AB11-27149BD96204}" destId="{592B1257-4088-43AB-BAC7-694B6F8195B0}" srcOrd="2" destOrd="0" presId="urn:microsoft.com/office/officeart/2005/8/layout/chevron1"/>
    <dgm:cxn modelId="{424EFFCC-9E24-497F-83D4-447FEF07664B}" type="presParOf" srcId="{411DE954-A325-47B0-AB11-27149BD96204}" destId="{4E57B17D-20B3-49A4-84EC-0C0C025BA81F}" srcOrd="3" destOrd="0" presId="urn:microsoft.com/office/officeart/2005/8/layout/chevron1"/>
    <dgm:cxn modelId="{E0221293-9F03-4D17-B42F-845B4CFA1E24}" type="presParOf" srcId="{411DE954-A325-47B0-AB11-27149BD96204}" destId="{A80974C5-FAB4-4210-937D-258139E69A23}" srcOrd="4" destOrd="0" presId="urn:microsoft.com/office/officeart/2005/8/layout/chevron1"/>
    <dgm:cxn modelId="{2DA1C82C-A082-4845-BF7E-24A86AF7CFB7}" type="presParOf" srcId="{411DE954-A325-47B0-AB11-27149BD96204}" destId="{D4809287-E3AF-4885-9086-0976595356B8}" srcOrd="5" destOrd="0" presId="urn:microsoft.com/office/officeart/2005/8/layout/chevron1"/>
    <dgm:cxn modelId="{F5951BB1-55A2-4FE5-B8B8-7AC741AFB977}" type="presParOf" srcId="{411DE954-A325-47B0-AB11-27149BD96204}" destId="{A601F1BA-9008-4C0E-B4A5-89389BD22337}" srcOrd="6" destOrd="0" presId="urn:microsoft.com/office/officeart/2005/8/layout/chevron1"/>
    <dgm:cxn modelId="{294A1070-6BF9-4EF3-B023-932F7252F8A4}" type="presParOf" srcId="{411DE954-A325-47B0-AB11-27149BD96204}" destId="{B5CD19FF-3917-46D2-AEA8-C37DAD7922F4}" srcOrd="7" destOrd="0" presId="urn:microsoft.com/office/officeart/2005/8/layout/chevron1"/>
    <dgm:cxn modelId="{F41DCB83-9E4D-4E73-A414-BB76B4D539B0}" type="presParOf" srcId="{411DE954-A325-47B0-AB11-27149BD96204}" destId="{24166A87-724D-4152-83FF-E309C41E705B}" srcOrd="8" destOrd="0" presId="urn:microsoft.com/office/officeart/2005/8/layout/chevron1"/>
    <dgm:cxn modelId="{275A9D83-3578-45A4-A5D9-DD632F64EADA}" type="presParOf" srcId="{411DE954-A325-47B0-AB11-27149BD96204}" destId="{DF32C45E-B1E6-4121-976D-F1D0FD8C6FDE}" srcOrd="9" destOrd="0" presId="urn:microsoft.com/office/officeart/2005/8/layout/chevron1"/>
    <dgm:cxn modelId="{B2B77EB0-2190-4912-8ED3-970E4C860CE0}" type="presParOf" srcId="{411DE954-A325-47B0-AB11-27149BD96204}" destId="{EA5D3D9E-E5C3-49FB-BFB4-E2A0EB1CC369}" srcOrd="10" destOrd="0" presId="urn:microsoft.com/office/officeart/2005/8/layout/chevron1"/>
    <dgm:cxn modelId="{8B6FB627-6726-49F7-9BC2-37D82EF9AA8F}" type="presParOf" srcId="{411DE954-A325-47B0-AB11-27149BD96204}" destId="{ACD2E579-6F01-47BB-8D69-480EEFB45D2D}" srcOrd="11" destOrd="0" presId="urn:microsoft.com/office/officeart/2005/8/layout/chevron1"/>
    <dgm:cxn modelId="{F5A6561D-243A-40B8-B428-B4E313479EF7}" type="presParOf" srcId="{411DE954-A325-47B0-AB11-27149BD96204}" destId="{6BE586C0-E8CF-4CFB-A937-2E412AE030E5}" srcOrd="12" destOrd="0" presId="urn:microsoft.com/office/officeart/2005/8/layout/chevron1"/>
    <dgm:cxn modelId="{6E6EE0AF-0A75-423C-8056-855E6A207036}" type="presParOf" srcId="{411DE954-A325-47B0-AB11-27149BD96204}" destId="{28D95CBB-4A37-4409-A253-7AA1AED6552E}" srcOrd="13" destOrd="0" presId="urn:microsoft.com/office/officeart/2005/8/layout/chevron1"/>
    <dgm:cxn modelId="{DA0A0ACC-3866-47CF-94C2-2E113F2822CF}" type="presParOf" srcId="{411DE954-A325-47B0-AB11-27149BD96204}" destId="{E695CCC1-5A55-4B95-8623-F4207B6C8240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93A531-7A82-4195-B675-E52406D449D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B03DE5-55B6-464A-B212-DCB603739B4E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введение</a:t>
          </a:r>
          <a:endParaRPr lang="ru-RU" dirty="0"/>
        </a:p>
      </dgm:t>
    </dgm:pt>
    <dgm:pt modelId="{460C868D-BA34-43FC-8B9B-FE7A63E6674F}" type="parTrans" cxnId="{33B39C68-A664-4792-A3F1-B30F01E01CEA}">
      <dgm:prSet/>
      <dgm:spPr/>
      <dgm:t>
        <a:bodyPr/>
        <a:lstStyle/>
        <a:p>
          <a:endParaRPr lang="ru-RU"/>
        </a:p>
      </dgm:t>
    </dgm:pt>
    <dgm:pt modelId="{603F28A4-AE87-4BB0-8B9D-CD29BBE1FDF0}" type="sibTrans" cxnId="{33B39C68-A664-4792-A3F1-B30F01E01CEA}">
      <dgm:prSet/>
      <dgm:spPr/>
      <dgm:t>
        <a:bodyPr/>
        <a:lstStyle/>
        <a:p>
          <a:endParaRPr lang="ru-RU"/>
        </a:p>
      </dgm:t>
    </dgm:pt>
    <dgm:pt modelId="{CB5146B8-BB70-419A-8C05-7D28C7332667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постановка задачи</a:t>
          </a:r>
          <a:endParaRPr lang="ru-RU" dirty="0"/>
        </a:p>
      </dgm:t>
    </dgm:pt>
    <dgm:pt modelId="{9612A34A-4D16-4783-8270-A11E7A771563}" type="parTrans" cxnId="{6AD738BC-C261-495D-9D44-87D4A1C1FADA}">
      <dgm:prSet/>
      <dgm:spPr/>
      <dgm:t>
        <a:bodyPr/>
        <a:lstStyle/>
        <a:p>
          <a:endParaRPr lang="ru-RU"/>
        </a:p>
      </dgm:t>
    </dgm:pt>
    <dgm:pt modelId="{5357930B-67D9-41CE-B5ED-40134A7ACBE7}" type="sibTrans" cxnId="{6AD738BC-C261-495D-9D44-87D4A1C1FADA}">
      <dgm:prSet/>
      <dgm:spPr/>
      <dgm:t>
        <a:bodyPr/>
        <a:lstStyle/>
        <a:p>
          <a:endParaRPr lang="ru-RU"/>
        </a:p>
      </dgm:t>
    </dgm:pt>
    <dgm:pt modelId="{02F3099C-215C-486C-B219-27CDDDE3E90C}">
      <dgm:prSet phldrT="[Текст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GRAS</a:t>
          </a:r>
          <a:endParaRPr lang="ru-RU" dirty="0"/>
        </a:p>
      </dgm:t>
    </dgm:pt>
    <dgm:pt modelId="{07902E3F-D9EB-4C39-B0CE-AAA7CA1C073A}" type="parTrans" cxnId="{74CABC36-8B31-45F4-8920-988645881A19}">
      <dgm:prSet/>
      <dgm:spPr/>
      <dgm:t>
        <a:bodyPr/>
        <a:lstStyle/>
        <a:p>
          <a:endParaRPr lang="ru-RU"/>
        </a:p>
      </dgm:t>
    </dgm:pt>
    <dgm:pt modelId="{26DB54EA-890B-427B-B71D-8536AEE7FDA9}" type="sibTrans" cxnId="{74CABC36-8B31-45F4-8920-988645881A19}">
      <dgm:prSet/>
      <dgm:spPr/>
      <dgm:t>
        <a:bodyPr/>
        <a:lstStyle/>
        <a:p>
          <a:endParaRPr lang="ru-RU"/>
        </a:p>
      </dgm:t>
    </dgm:pt>
    <dgm:pt modelId="{D7320015-F59F-46B3-8787-40178AA9D681}">
      <dgm:prSet phldrT="[Текст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KURODA</a:t>
          </a:r>
          <a:endParaRPr lang="ru-RU" dirty="0"/>
        </a:p>
      </dgm:t>
    </dgm:pt>
    <dgm:pt modelId="{FBB649A6-30A5-4128-8DDE-8FFCFBB906C0}" type="parTrans" cxnId="{DC85226A-395E-44A3-A68E-5F42E1F1BBD2}">
      <dgm:prSet/>
      <dgm:spPr/>
      <dgm:t>
        <a:bodyPr/>
        <a:lstStyle/>
        <a:p>
          <a:endParaRPr lang="ru-RU"/>
        </a:p>
      </dgm:t>
    </dgm:pt>
    <dgm:pt modelId="{BEE792BB-DC55-4492-92F6-8F38E34B7B19}" type="sibTrans" cxnId="{DC85226A-395E-44A3-A68E-5F42E1F1BBD2}">
      <dgm:prSet/>
      <dgm:spPr/>
      <dgm:t>
        <a:bodyPr/>
        <a:lstStyle/>
        <a:p>
          <a:endParaRPr lang="ru-RU"/>
        </a:p>
      </dgm:t>
    </dgm:pt>
    <dgm:pt modelId="{9EE2249D-9E65-4361-BD0D-710EDCEE763F}">
      <dgm:prSet phldrT="[Текст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KURODA-1</a:t>
          </a:r>
          <a:endParaRPr lang="ru-RU" dirty="0"/>
        </a:p>
      </dgm:t>
    </dgm:pt>
    <dgm:pt modelId="{89DF25F5-7E46-40BB-94CE-CA6BC84B2597}" type="parTrans" cxnId="{2D71E38E-4174-49B4-BFEA-45235A05DD24}">
      <dgm:prSet/>
      <dgm:spPr/>
      <dgm:t>
        <a:bodyPr/>
        <a:lstStyle/>
        <a:p>
          <a:endParaRPr lang="ru-RU"/>
        </a:p>
      </dgm:t>
    </dgm:pt>
    <dgm:pt modelId="{3968EF2F-5A30-4EF6-9C1A-FBB48C7E0BAF}" type="sibTrans" cxnId="{2D71E38E-4174-49B4-BFEA-45235A05DD24}">
      <dgm:prSet/>
      <dgm:spPr/>
      <dgm:t>
        <a:bodyPr/>
        <a:lstStyle/>
        <a:p>
          <a:endParaRPr lang="ru-RU"/>
        </a:p>
      </dgm:t>
    </dgm:pt>
    <dgm:pt modelId="{CCC581B4-4BE5-4240-811B-3E5E2DD14CA6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метрики</a:t>
          </a:r>
          <a:endParaRPr lang="ru-RU" dirty="0"/>
        </a:p>
      </dgm:t>
    </dgm:pt>
    <dgm:pt modelId="{3F661CB9-659C-4307-94FD-D9E8B994A20E}" type="parTrans" cxnId="{86D12E3C-36E7-4B8E-8951-A5DFBC29266D}">
      <dgm:prSet/>
      <dgm:spPr/>
      <dgm:t>
        <a:bodyPr/>
        <a:lstStyle/>
        <a:p>
          <a:endParaRPr lang="ru-RU"/>
        </a:p>
      </dgm:t>
    </dgm:pt>
    <dgm:pt modelId="{EBC3C4C9-B98D-4E7F-B565-CBEAB3348288}" type="sibTrans" cxnId="{86D12E3C-36E7-4B8E-8951-A5DFBC29266D}">
      <dgm:prSet/>
      <dgm:spPr/>
      <dgm:t>
        <a:bodyPr/>
        <a:lstStyle/>
        <a:p>
          <a:endParaRPr lang="ru-RU"/>
        </a:p>
      </dgm:t>
    </dgm:pt>
    <dgm:pt modelId="{082E8642-058E-4D0E-878E-5D29C36160B8}">
      <dgm:prSet phldrT="[Текст]"/>
      <dgm:spPr>
        <a:solidFill>
          <a:srgbClr val="E7039B"/>
        </a:solidFill>
      </dgm:spPr>
      <dgm:t>
        <a:bodyPr/>
        <a:lstStyle/>
        <a:p>
          <a:r>
            <a:rPr lang="ru-RU" dirty="0" smtClean="0"/>
            <a:t>результаты</a:t>
          </a:r>
        </a:p>
      </dgm:t>
    </dgm:pt>
    <dgm:pt modelId="{CFFCD832-32EC-497D-AF72-1F4BEE026D50}" type="parTrans" cxnId="{23C531A6-C499-4E81-807C-81F129DD4AAA}">
      <dgm:prSet/>
      <dgm:spPr/>
      <dgm:t>
        <a:bodyPr/>
        <a:lstStyle/>
        <a:p>
          <a:endParaRPr lang="ru-RU"/>
        </a:p>
      </dgm:t>
    </dgm:pt>
    <dgm:pt modelId="{754742F7-DCD2-4D89-820B-179BE3B6C6BE}" type="sibTrans" cxnId="{23C531A6-C499-4E81-807C-81F129DD4AAA}">
      <dgm:prSet/>
      <dgm:spPr/>
      <dgm:t>
        <a:bodyPr/>
        <a:lstStyle/>
        <a:p>
          <a:endParaRPr lang="ru-RU"/>
        </a:p>
      </dgm:t>
    </dgm:pt>
    <dgm:pt modelId="{5A2D4EC2-9AEE-4AE0-924B-FCD93F5FCA53}">
      <dgm:prSet phldrT="[Текст]"/>
      <dgm:spPr/>
      <dgm:t>
        <a:bodyPr/>
        <a:lstStyle/>
        <a:p>
          <a:r>
            <a:rPr lang="ru-RU" dirty="0" smtClean="0"/>
            <a:t>выводы</a:t>
          </a:r>
        </a:p>
      </dgm:t>
    </dgm:pt>
    <dgm:pt modelId="{AD58ECC4-3F84-4019-831E-F15E0D265204}" type="parTrans" cxnId="{DCAB8ABA-6CA3-4272-9443-BE1A0279DAB9}">
      <dgm:prSet/>
      <dgm:spPr/>
      <dgm:t>
        <a:bodyPr/>
        <a:lstStyle/>
        <a:p>
          <a:endParaRPr lang="ru-RU"/>
        </a:p>
      </dgm:t>
    </dgm:pt>
    <dgm:pt modelId="{44123F2B-9D40-4F7D-8380-625B0BD2B06A}" type="sibTrans" cxnId="{DCAB8ABA-6CA3-4272-9443-BE1A0279DAB9}">
      <dgm:prSet/>
      <dgm:spPr/>
      <dgm:t>
        <a:bodyPr/>
        <a:lstStyle/>
        <a:p>
          <a:endParaRPr lang="ru-RU"/>
        </a:p>
      </dgm:t>
    </dgm:pt>
    <dgm:pt modelId="{411DE954-A325-47B0-AB11-27149BD96204}" type="pres">
      <dgm:prSet presAssocID="{6C93A531-7A82-4195-B675-E52406D449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A0C75-AE1A-408D-A626-257600B6FBDB}" type="pres">
      <dgm:prSet presAssocID="{39B03DE5-55B6-464A-B212-DCB603739B4E}" presName="parTxOnly" presStyleLbl="node1" presStyleIdx="0" presStyleCnt="8" custScaleX="37696" custLinFactNeighborX="-1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0994E-D416-4F5A-A475-CA44707B37A0}" type="pres">
      <dgm:prSet presAssocID="{603F28A4-AE87-4BB0-8B9D-CD29BBE1FDF0}" presName="parTxOnlySpace" presStyleCnt="0"/>
      <dgm:spPr/>
    </dgm:pt>
    <dgm:pt modelId="{592B1257-4088-43AB-BAC7-694B6F8195B0}" type="pres">
      <dgm:prSet presAssocID="{CB5146B8-BB70-419A-8C05-7D28C7332667}" presName="parTxOnly" presStyleLbl="node1" presStyleIdx="1" presStyleCnt="8" custScaleX="33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7B17D-20B3-49A4-84EC-0C0C025BA81F}" type="pres">
      <dgm:prSet presAssocID="{5357930B-67D9-41CE-B5ED-40134A7ACBE7}" presName="parTxOnlySpace" presStyleCnt="0"/>
      <dgm:spPr/>
    </dgm:pt>
    <dgm:pt modelId="{A80974C5-FAB4-4210-937D-258139E69A23}" type="pres">
      <dgm:prSet presAssocID="{02F3099C-215C-486C-B219-27CDDDE3E90C}" presName="parTxOnly" presStyleLbl="node1" presStyleIdx="2" presStyleCnt="8" custScaleX="32798" custLinFactNeighborX="192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09287-E3AF-4885-9086-0976595356B8}" type="pres">
      <dgm:prSet presAssocID="{26DB54EA-890B-427B-B71D-8536AEE7FDA9}" presName="parTxOnlySpace" presStyleCnt="0"/>
      <dgm:spPr/>
    </dgm:pt>
    <dgm:pt modelId="{A601F1BA-9008-4C0E-B4A5-89389BD22337}" type="pres">
      <dgm:prSet presAssocID="{D7320015-F59F-46B3-8787-40178AA9D681}" presName="parTxOnly" presStyleLbl="node1" presStyleIdx="3" presStyleCnt="8" custScaleX="46245" custLinFactNeighborX="8497" custLinFactNeighborY="-20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D19FF-3917-46D2-AEA8-C37DAD7922F4}" type="pres">
      <dgm:prSet presAssocID="{BEE792BB-DC55-4492-92F6-8F38E34B7B19}" presName="parTxOnlySpace" presStyleCnt="0"/>
      <dgm:spPr/>
    </dgm:pt>
    <dgm:pt modelId="{24166A87-724D-4152-83FF-E309C41E705B}" type="pres">
      <dgm:prSet presAssocID="{9EE2249D-9E65-4361-BD0D-710EDCEE763F}" presName="parTxOnly" presStyleLbl="node1" presStyleIdx="4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2C45E-B1E6-4121-976D-F1D0FD8C6FDE}" type="pres">
      <dgm:prSet presAssocID="{3968EF2F-5A30-4EF6-9C1A-FBB48C7E0BAF}" presName="parTxOnlySpace" presStyleCnt="0"/>
      <dgm:spPr/>
    </dgm:pt>
    <dgm:pt modelId="{EA5D3D9E-E5C3-49FB-BFB4-E2A0EB1CC369}" type="pres">
      <dgm:prSet presAssocID="{CCC581B4-4BE5-4240-811B-3E5E2DD14CA6}" presName="parTxOnly" presStyleLbl="node1" presStyleIdx="5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2E579-6F01-47BB-8D69-480EEFB45D2D}" type="pres">
      <dgm:prSet presAssocID="{EBC3C4C9-B98D-4E7F-B565-CBEAB3348288}" presName="parTxOnlySpace" presStyleCnt="0"/>
      <dgm:spPr/>
    </dgm:pt>
    <dgm:pt modelId="{6BE586C0-E8CF-4CFB-A937-2E412AE030E5}" type="pres">
      <dgm:prSet presAssocID="{082E8642-058E-4D0E-878E-5D29C36160B8}" presName="parTxOnly" presStyleLbl="node1" presStyleIdx="6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95CBB-4A37-4409-A253-7AA1AED6552E}" type="pres">
      <dgm:prSet presAssocID="{754742F7-DCD2-4D89-820B-179BE3B6C6BE}" presName="parTxOnlySpace" presStyleCnt="0"/>
      <dgm:spPr/>
    </dgm:pt>
    <dgm:pt modelId="{E695CCC1-5A55-4B95-8623-F4207B6C8240}" type="pres">
      <dgm:prSet presAssocID="{5A2D4EC2-9AEE-4AE0-924B-FCD93F5FCA53}" presName="parTxOnly" presStyleLbl="node1" presStyleIdx="7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0005D8-8716-47F1-8C30-FA4EE0060E3B}" type="presOf" srcId="{CCC581B4-4BE5-4240-811B-3E5E2DD14CA6}" destId="{EA5D3D9E-E5C3-49FB-BFB4-E2A0EB1CC369}" srcOrd="0" destOrd="0" presId="urn:microsoft.com/office/officeart/2005/8/layout/chevron1"/>
    <dgm:cxn modelId="{6AD738BC-C261-495D-9D44-87D4A1C1FADA}" srcId="{6C93A531-7A82-4195-B675-E52406D449D0}" destId="{CB5146B8-BB70-419A-8C05-7D28C7332667}" srcOrd="1" destOrd="0" parTransId="{9612A34A-4D16-4783-8270-A11E7A771563}" sibTransId="{5357930B-67D9-41CE-B5ED-40134A7ACBE7}"/>
    <dgm:cxn modelId="{123208DD-56AA-420E-A8ED-CFE9E6B16739}" type="presOf" srcId="{D7320015-F59F-46B3-8787-40178AA9D681}" destId="{A601F1BA-9008-4C0E-B4A5-89389BD22337}" srcOrd="0" destOrd="0" presId="urn:microsoft.com/office/officeart/2005/8/layout/chevron1"/>
    <dgm:cxn modelId="{506584A3-7BDA-407B-A985-A3999CA09496}" type="presOf" srcId="{6C93A531-7A82-4195-B675-E52406D449D0}" destId="{411DE954-A325-47B0-AB11-27149BD96204}" srcOrd="0" destOrd="0" presId="urn:microsoft.com/office/officeart/2005/8/layout/chevron1"/>
    <dgm:cxn modelId="{DC85226A-395E-44A3-A68E-5F42E1F1BBD2}" srcId="{6C93A531-7A82-4195-B675-E52406D449D0}" destId="{D7320015-F59F-46B3-8787-40178AA9D681}" srcOrd="3" destOrd="0" parTransId="{FBB649A6-30A5-4128-8DDE-8FFCFBB906C0}" sibTransId="{BEE792BB-DC55-4492-92F6-8F38E34B7B19}"/>
    <dgm:cxn modelId="{33B39C68-A664-4792-A3F1-B30F01E01CEA}" srcId="{6C93A531-7A82-4195-B675-E52406D449D0}" destId="{39B03DE5-55B6-464A-B212-DCB603739B4E}" srcOrd="0" destOrd="0" parTransId="{460C868D-BA34-43FC-8B9B-FE7A63E6674F}" sibTransId="{603F28A4-AE87-4BB0-8B9D-CD29BBE1FDF0}"/>
    <dgm:cxn modelId="{23C531A6-C499-4E81-807C-81F129DD4AAA}" srcId="{6C93A531-7A82-4195-B675-E52406D449D0}" destId="{082E8642-058E-4D0E-878E-5D29C36160B8}" srcOrd="6" destOrd="0" parTransId="{CFFCD832-32EC-497D-AF72-1F4BEE026D50}" sibTransId="{754742F7-DCD2-4D89-820B-179BE3B6C6BE}"/>
    <dgm:cxn modelId="{8F104B2B-90A0-4D85-8657-4FAC73D0E81B}" type="presOf" srcId="{02F3099C-215C-486C-B219-27CDDDE3E90C}" destId="{A80974C5-FAB4-4210-937D-258139E69A23}" srcOrd="0" destOrd="0" presId="urn:microsoft.com/office/officeart/2005/8/layout/chevron1"/>
    <dgm:cxn modelId="{928DF6DE-35B7-4215-8AE7-8E6EB8B4573D}" type="presOf" srcId="{082E8642-058E-4D0E-878E-5D29C36160B8}" destId="{6BE586C0-E8CF-4CFB-A937-2E412AE030E5}" srcOrd="0" destOrd="0" presId="urn:microsoft.com/office/officeart/2005/8/layout/chevron1"/>
    <dgm:cxn modelId="{74CABC36-8B31-45F4-8920-988645881A19}" srcId="{6C93A531-7A82-4195-B675-E52406D449D0}" destId="{02F3099C-215C-486C-B219-27CDDDE3E90C}" srcOrd="2" destOrd="0" parTransId="{07902E3F-D9EB-4C39-B0CE-AAA7CA1C073A}" sibTransId="{26DB54EA-890B-427B-B71D-8536AEE7FDA9}"/>
    <dgm:cxn modelId="{90883712-64CA-4FBF-9DED-7278E8D2BDC9}" type="presOf" srcId="{9EE2249D-9E65-4361-BD0D-710EDCEE763F}" destId="{24166A87-724D-4152-83FF-E309C41E705B}" srcOrd="0" destOrd="0" presId="urn:microsoft.com/office/officeart/2005/8/layout/chevron1"/>
    <dgm:cxn modelId="{5A7E8B8B-30D7-41F4-AC6F-825079D953CB}" type="presOf" srcId="{39B03DE5-55B6-464A-B212-DCB603739B4E}" destId="{04AA0C75-AE1A-408D-A626-257600B6FBDB}" srcOrd="0" destOrd="0" presId="urn:microsoft.com/office/officeart/2005/8/layout/chevron1"/>
    <dgm:cxn modelId="{86D12E3C-36E7-4B8E-8951-A5DFBC29266D}" srcId="{6C93A531-7A82-4195-B675-E52406D449D0}" destId="{CCC581B4-4BE5-4240-811B-3E5E2DD14CA6}" srcOrd="5" destOrd="0" parTransId="{3F661CB9-659C-4307-94FD-D9E8B994A20E}" sibTransId="{EBC3C4C9-B98D-4E7F-B565-CBEAB3348288}"/>
    <dgm:cxn modelId="{FCE40D5C-0F34-4CA6-9D53-86B32BC1C4A5}" type="presOf" srcId="{CB5146B8-BB70-419A-8C05-7D28C7332667}" destId="{592B1257-4088-43AB-BAC7-694B6F8195B0}" srcOrd="0" destOrd="0" presId="urn:microsoft.com/office/officeart/2005/8/layout/chevron1"/>
    <dgm:cxn modelId="{4A1A6884-DB9C-4285-9B89-2058DFB37E62}" type="presOf" srcId="{5A2D4EC2-9AEE-4AE0-924B-FCD93F5FCA53}" destId="{E695CCC1-5A55-4B95-8623-F4207B6C8240}" srcOrd="0" destOrd="0" presId="urn:microsoft.com/office/officeart/2005/8/layout/chevron1"/>
    <dgm:cxn modelId="{DCAB8ABA-6CA3-4272-9443-BE1A0279DAB9}" srcId="{6C93A531-7A82-4195-B675-E52406D449D0}" destId="{5A2D4EC2-9AEE-4AE0-924B-FCD93F5FCA53}" srcOrd="7" destOrd="0" parTransId="{AD58ECC4-3F84-4019-831E-F15E0D265204}" sibTransId="{44123F2B-9D40-4F7D-8380-625B0BD2B06A}"/>
    <dgm:cxn modelId="{2D71E38E-4174-49B4-BFEA-45235A05DD24}" srcId="{6C93A531-7A82-4195-B675-E52406D449D0}" destId="{9EE2249D-9E65-4361-BD0D-710EDCEE763F}" srcOrd="4" destOrd="0" parTransId="{89DF25F5-7E46-40BB-94CE-CA6BC84B2597}" sibTransId="{3968EF2F-5A30-4EF6-9C1A-FBB48C7E0BAF}"/>
    <dgm:cxn modelId="{0DDBB318-41A0-4319-9DA4-A425D3E86A49}" type="presParOf" srcId="{411DE954-A325-47B0-AB11-27149BD96204}" destId="{04AA0C75-AE1A-408D-A626-257600B6FBDB}" srcOrd="0" destOrd="0" presId="urn:microsoft.com/office/officeart/2005/8/layout/chevron1"/>
    <dgm:cxn modelId="{F850FF9D-770E-48DD-8AC3-39EC935DF5EB}" type="presParOf" srcId="{411DE954-A325-47B0-AB11-27149BD96204}" destId="{9070994E-D416-4F5A-A475-CA44707B37A0}" srcOrd="1" destOrd="0" presId="urn:microsoft.com/office/officeart/2005/8/layout/chevron1"/>
    <dgm:cxn modelId="{ABA39133-00F7-4EC6-B47F-B15E4CAD93EC}" type="presParOf" srcId="{411DE954-A325-47B0-AB11-27149BD96204}" destId="{592B1257-4088-43AB-BAC7-694B6F8195B0}" srcOrd="2" destOrd="0" presId="urn:microsoft.com/office/officeart/2005/8/layout/chevron1"/>
    <dgm:cxn modelId="{C29C5C02-72D1-41BF-8F39-F211FFCA7B5D}" type="presParOf" srcId="{411DE954-A325-47B0-AB11-27149BD96204}" destId="{4E57B17D-20B3-49A4-84EC-0C0C025BA81F}" srcOrd="3" destOrd="0" presId="urn:microsoft.com/office/officeart/2005/8/layout/chevron1"/>
    <dgm:cxn modelId="{493B3B9B-D69F-4465-A3D1-F1723A6D4F20}" type="presParOf" srcId="{411DE954-A325-47B0-AB11-27149BD96204}" destId="{A80974C5-FAB4-4210-937D-258139E69A23}" srcOrd="4" destOrd="0" presId="urn:microsoft.com/office/officeart/2005/8/layout/chevron1"/>
    <dgm:cxn modelId="{FBA17481-EB58-484D-94FA-617A8290E725}" type="presParOf" srcId="{411DE954-A325-47B0-AB11-27149BD96204}" destId="{D4809287-E3AF-4885-9086-0976595356B8}" srcOrd="5" destOrd="0" presId="urn:microsoft.com/office/officeart/2005/8/layout/chevron1"/>
    <dgm:cxn modelId="{3DEDAB5E-68E2-4E97-A10E-C53CB26C153E}" type="presParOf" srcId="{411DE954-A325-47B0-AB11-27149BD96204}" destId="{A601F1BA-9008-4C0E-B4A5-89389BD22337}" srcOrd="6" destOrd="0" presId="urn:microsoft.com/office/officeart/2005/8/layout/chevron1"/>
    <dgm:cxn modelId="{AEA15E0C-9E58-4DFE-816C-0DF591BE423C}" type="presParOf" srcId="{411DE954-A325-47B0-AB11-27149BD96204}" destId="{B5CD19FF-3917-46D2-AEA8-C37DAD7922F4}" srcOrd="7" destOrd="0" presId="urn:microsoft.com/office/officeart/2005/8/layout/chevron1"/>
    <dgm:cxn modelId="{0E28CC52-E308-45AB-94B6-60602718903D}" type="presParOf" srcId="{411DE954-A325-47B0-AB11-27149BD96204}" destId="{24166A87-724D-4152-83FF-E309C41E705B}" srcOrd="8" destOrd="0" presId="urn:microsoft.com/office/officeart/2005/8/layout/chevron1"/>
    <dgm:cxn modelId="{9B473596-8469-4BD9-AF39-2587024A33E2}" type="presParOf" srcId="{411DE954-A325-47B0-AB11-27149BD96204}" destId="{DF32C45E-B1E6-4121-976D-F1D0FD8C6FDE}" srcOrd="9" destOrd="0" presId="urn:microsoft.com/office/officeart/2005/8/layout/chevron1"/>
    <dgm:cxn modelId="{2C87D12A-0F76-488E-9024-480887943170}" type="presParOf" srcId="{411DE954-A325-47B0-AB11-27149BD96204}" destId="{EA5D3D9E-E5C3-49FB-BFB4-E2A0EB1CC369}" srcOrd="10" destOrd="0" presId="urn:microsoft.com/office/officeart/2005/8/layout/chevron1"/>
    <dgm:cxn modelId="{966C9BF8-2F68-4DDC-B329-323C53DE99EA}" type="presParOf" srcId="{411DE954-A325-47B0-AB11-27149BD96204}" destId="{ACD2E579-6F01-47BB-8D69-480EEFB45D2D}" srcOrd="11" destOrd="0" presId="urn:microsoft.com/office/officeart/2005/8/layout/chevron1"/>
    <dgm:cxn modelId="{D0D905EF-5E13-495C-BA88-A772C4D108DD}" type="presParOf" srcId="{411DE954-A325-47B0-AB11-27149BD96204}" destId="{6BE586C0-E8CF-4CFB-A937-2E412AE030E5}" srcOrd="12" destOrd="0" presId="urn:microsoft.com/office/officeart/2005/8/layout/chevron1"/>
    <dgm:cxn modelId="{7F14E9A6-4D00-4428-B025-79652E84C200}" type="presParOf" srcId="{411DE954-A325-47B0-AB11-27149BD96204}" destId="{28D95CBB-4A37-4409-A253-7AA1AED6552E}" srcOrd="13" destOrd="0" presId="urn:microsoft.com/office/officeart/2005/8/layout/chevron1"/>
    <dgm:cxn modelId="{21E02F87-C995-41A0-B379-358CF13BE4CB}" type="presParOf" srcId="{411DE954-A325-47B0-AB11-27149BD96204}" destId="{E695CCC1-5A55-4B95-8623-F4207B6C8240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C93A531-7A82-4195-B675-E52406D449D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B03DE5-55B6-464A-B212-DCB603739B4E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введение</a:t>
          </a:r>
          <a:endParaRPr lang="ru-RU" dirty="0"/>
        </a:p>
      </dgm:t>
    </dgm:pt>
    <dgm:pt modelId="{460C868D-BA34-43FC-8B9B-FE7A63E6674F}" type="parTrans" cxnId="{33B39C68-A664-4792-A3F1-B30F01E01CEA}">
      <dgm:prSet/>
      <dgm:spPr/>
      <dgm:t>
        <a:bodyPr/>
        <a:lstStyle/>
        <a:p>
          <a:endParaRPr lang="ru-RU"/>
        </a:p>
      </dgm:t>
    </dgm:pt>
    <dgm:pt modelId="{603F28A4-AE87-4BB0-8B9D-CD29BBE1FDF0}" type="sibTrans" cxnId="{33B39C68-A664-4792-A3F1-B30F01E01CEA}">
      <dgm:prSet/>
      <dgm:spPr/>
      <dgm:t>
        <a:bodyPr/>
        <a:lstStyle/>
        <a:p>
          <a:endParaRPr lang="ru-RU"/>
        </a:p>
      </dgm:t>
    </dgm:pt>
    <dgm:pt modelId="{CB5146B8-BB70-419A-8C05-7D28C7332667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постановка задачи</a:t>
          </a:r>
          <a:endParaRPr lang="ru-RU" dirty="0"/>
        </a:p>
      </dgm:t>
    </dgm:pt>
    <dgm:pt modelId="{9612A34A-4D16-4783-8270-A11E7A771563}" type="parTrans" cxnId="{6AD738BC-C261-495D-9D44-87D4A1C1FADA}">
      <dgm:prSet/>
      <dgm:spPr/>
      <dgm:t>
        <a:bodyPr/>
        <a:lstStyle/>
        <a:p>
          <a:endParaRPr lang="ru-RU"/>
        </a:p>
      </dgm:t>
    </dgm:pt>
    <dgm:pt modelId="{5357930B-67D9-41CE-B5ED-40134A7ACBE7}" type="sibTrans" cxnId="{6AD738BC-C261-495D-9D44-87D4A1C1FADA}">
      <dgm:prSet/>
      <dgm:spPr/>
      <dgm:t>
        <a:bodyPr/>
        <a:lstStyle/>
        <a:p>
          <a:endParaRPr lang="ru-RU"/>
        </a:p>
      </dgm:t>
    </dgm:pt>
    <dgm:pt modelId="{02F3099C-215C-486C-B219-27CDDDE3E90C}">
      <dgm:prSet phldrT="[Текст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GRAS</a:t>
          </a:r>
          <a:endParaRPr lang="ru-RU" dirty="0"/>
        </a:p>
      </dgm:t>
    </dgm:pt>
    <dgm:pt modelId="{07902E3F-D9EB-4C39-B0CE-AAA7CA1C073A}" type="parTrans" cxnId="{74CABC36-8B31-45F4-8920-988645881A19}">
      <dgm:prSet/>
      <dgm:spPr/>
      <dgm:t>
        <a:bodyPr/>
        <a:lstStyle/>
        <a:p>
          <a:endParaRPr lang="ru-RU"/>
        </a:p>
      </dgm:t>
    </dgm:pt>
    <dgm:pt modelId="{26DB54EA-890B-427B-B71D-8536AEE7FDA9}" type="sibTrans" cxnId="{74CABC36-8B31-45F4-8920-988645881A19}">
      <dgm:prSet/>
      <dgm:spPr/>
      <dgm:t>
        <a:bodyPr/>
        <a:lstStyle/>
        <a:p>
          <a:endParaRPr lang="ru-RU"/>
        </a:p>
      </dgm:t>
    </dgm:pt>
    <dgm:pt modelId="{D7320015-F59F-46B3-8787-40178AA9D681}">
      <dgm:prSet phldrT="[Текст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KURODA</a:t>
          </a:r>
          <a:endParaRPr lang="ru-RU" dirty="0"/>
        </a:p>
      </dgm:t>
    </dgm:pt>
    <dgm:pt modelId="{FBB649A6-30A5-4128-8DDE-8FFCFBB906C0}" type="parTrans" cxnId="{DC85226A-395E-44A3-A68E-5F42E1F1BBD2}">
      <dgm:prSet/>
      <dgm:spPr/>
      <dgm:t>
        <a:bodyPr/>
        <a:lstStyle/>
        <a:p>
          <a:endParaRPr lang="ru-RU"/>
        </a:p>
      </dgm:t>
    </dgm:pt>
    <dgm:pt modelId="{BEE792BB-DC55-4492-92F6-8F38E34B7B19}" type="sibTrans" cxnId="{DC85226A-395E-44A3-A68E-5F42E1F1BBD2}">
      <dgm:prSet/>
      <dgm:spPr/>
      <dgm:t>
        <a:bodyPr/>
        <a:lstStyle/>
        <a:p>
          <a:endParaRPr lang="ru-RU"/>
        </a:p>
      </dgm:t>
    </dgm:pt>
    <dgm:pt modelId="{9EE2249D-9E65-4361-BD0D-710EDCEE763F}">
      <dgm:prSet phldrT="[Текст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KURODA-1</a:t>
          </a:r>
          <a:endParaRPr lang="ru-RU" dirty="0"/>
        </a:p>
      </dgm:t>
    </dgm:pt>
    <dgm:pt modelId="{89DF25F5-7E46-40BB-94CE-CA6BC84B2597}" type="parTrans" cxnId="{2D71E38E-4174-49B4-BFEA-45235A05DD24}">
      <dgm:prSet/>
      <dgm:spPr/>
      <dgm:t>
        <a:bodyPr/>
        <a:lstStyle/>
        <a:p>
          <a:endParaRPr lang="ru-RU"/>
        </a:p>
      </dgm:t>
    </dgm:pt>
    <dgm:pt modelId="{3968EF2F-5A30-4EF6-9C1A-FBB48C7E0BAF}" type="sibTrans" cxnId="{2D71E38E-4174-49B4-BFEA-45235A05DD24}">
      <dgm:prSet/>
      <dgm:spPr/>
      <dgm:t>
        <a:bodyPr/>
        <a:lstStyle/>
        <a:p>
          <a:endParaRPr lang="ru-RU"/>
        </a:p>
      </dgm:t>
    </dgm:pt>
    <dgm:pt modelId="{CCC581B4-4BE5-4240-811B-3E5E2DD14CA6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метрики</a:t>
          </a:r>
          <a:endParaRPr lang="ru-RU" dirty="0"/>
        </a:p>
      </dgm:t>
    </dgm:pt>
    <dgm:pt modelId="{3F661CB9-659C-4307-94FD-D9E8B994A20E}" type="parTrans" cxnId="{86D12E3C-36E7-4B8E-8951-A5DFBC29266D}">
      <dgm:prSet/>
      <dgm:spPr/>
      <dgm:t>
        <a:bodyPr/>
        <a:lstStyle/>
        <a:p>
          <a:endParaRPr lang="ru-RU"/>
        </a:p>
      </dgm:t>
    </dgm:pt>
    <dgm:pt modelId="{EBC3C4C9-B98D-4E7F-B565-CBEAB3348288}" type="sibTrans" cxnId="{86D12E3C-36E7-4B8E-8951-A5DFBC29266D}">
      <dgm:prSet/>
      <dgm:spPr/>
      <dgm:t>
        <a:bodyPr/>
        <a:lstStyle/>
        <a:p>
          <a:endParaRPr lang="ru-RU"/>
        </a:p>
      </dgm:t>
    </dgm:pt>
    <dgm:pt modelId="{082E8642-058E-4D0E-878E-5D29C36160B8}">
      <dgm:prSet phldrT="[Текст]"/>
      <dgm:spPr>
        <a:solidFill>
          <a:srgbClr val="E7039B"/>
        </a:solidFill>
      </dgm:spPr>
      <dgm:t>
        <a:bodyPr/>
        <a:lstStyle/>
        <a:p>
          <a:r>
            <a:rPr lang="ru-RU" dirty="0" smtClean="0"/>
            <a:t>результаты</a:t>
          </a:r>
        </a:p>
      </dgm:t>
    </dgm:pt>
    <dgm:pt modelId="{CFFCD832-32EC-497D-AF72-1F4BEE026D50}" type="parTrans" cxnId="{23C531A6-C499-4E81-807C-81F129DD4AAA}">
      <dgm:prSet/>
      <dgm:spPr/>
      <dgm:t>
        <a:bodyPr/>
        <a:lstStyle/>
        <a:p>
          <a:endParaRPr lang="ru-RU"/>
        </a:p>
      </dgm:t>
    </dgm:pt>
    <dgm:pt modelId="{754742F7-DCD2-4D89-820B-179BE3B6C6BE}" type="sibTrans" cxnId="{23C531A6-C499-4E81-807C-81F129DD4AAA}">
      <dgm:prSet/>
      <dgm:spPr/>
      <dgm:t>
        <a:bodyPr/>
        <a:lstStyle/>
        <a:p>
          <a:endParaRPr lang="ru-RU"/>
        </a:p>
      </dgm:t>
    </dgm:pt>
    <dgm:pt modelId="{5A2D4EC2-9AEE-4AE0-924B-FCD93F5FCA53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выводы</a:t>
          </a:r>
        </a:p>
      </dgm:t>
    </dgm:pt>
    <dgm:pt modelId="{AD58ECC4-3F84-4019-831E-F15E0D265204}" type="parTrans" cxnId="{DCAB8ABA-6CA3-4272-9443-BE1A0279DAB9}">
      <dgm:prSet/>
      <dgm:spPr/>
      <dgm:t>
        <a:bodyPr/>
        <a:lstStyle/>
        <a:p>
          <a:endParaRPr lang="ru-RU"/>
        </a:p>
      </dgm:t>
    </dgm:pt>
    <dgm:pt modelId="{44123F2B-9D40-4F7D-8380-625B0BD2B06A}" type="sibTrans" cxnId="{DCAB8ABA-6CA3-4272-9443-BE1A0279DAB9}">
      <dgm:prSet/>
      <dgm:spPr/>
      <dgm:t>
        <a:bodyPr/>
        <a:lstStyle/>
        <a:p>
          <a:endParaRPr lang="ru-RU"/>
        </a:p>
      </dgm:t>
    </dgm:pt>
    <dgm:pt modelId="{411DE954-A325-47B0-AB11-27149BD96204}" type="pres">
      <dgm:prSet presAssocID="{6C93A531-7A82-4195-B675-E52406D449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A0C75-AE1A-408D-A626-257600B6FBDB}" type="pres">
      <dgm:prSet presAssocID="{39B03DE5-55B6-464A-B212-DCB603739B4E}" presName="parTxOnly" presStyleLbl="node1" presStyleIdx="0" presStyleCnt="8" custScaleX="37696" custLinFactNeighborX="-1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0994E-D416-4F5A-A475-CA44707B37A0}" type="pres">
      <dgm:prSet presAssocID="{603F28A4-AE87-4BB0-8B9D-CD29BBE1FDF0}" presName="parTxOnlySpace" presStyleCnt="0"/>
      <dgm:spPr/>
    </dgm:pt>
    <dgm:pt modelId="{592B1257-4088-43AB-BAC7-694B6F8195B0}" type="pres">
      <dgm:prSet presAssocID="{CB5146B8-BB70-419A-8C05-7D28C7332667}" presName="parTxOnly" presStyleLbl="node1" presStyleIdx="1" presStyleCnt="8" custScaleX="33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7B17D-20B3-49A4-84EC-0C0C025BA81F}" type="pres">
      <dgm:prSet presAssocID="{5357930B-67D9-41CE-B5ED-40134A7ACBE7}" presName="parTxOnlySpace" presStyleCnt="0"/>
      <dgm:spPr/>
    </dgm:pt>
    <dgm:pt modelId="{A80974C5-FAB4-4210-937D-258139E69A23}" type="pres">
      <dgm:prSet presAssocID="{02F3099C-215C-486C-B219-27CDDDE3E90C}" presName="parTxOnly" presStyleLbl="node1" presStyleIdx="2" presStyleCnt="8" custScaleX="32798" custLinFactNeighborX="192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09287-E3AF-4885-9086-0976595356B8}" type="pres">
      <dgm:prSet presAssocID="{26DB54EA-890B-427B-B71D-8536AEE7FDA9}" presName="parTxOnlySpace" presStyleCnt="0"/>
      <dgm:spPr/>
    </dgm:pt>
    <dgm:pt modelId="{A601F1BA-9008-4C0E-B4A5-89389BD22337}" type="pres">
      <dgm:prSet presAssocID="{D7320015-F59F-46B3-8787-40178AA9D681}" presName="parTxOnly" presStyleLbl="node1" presStyleIdx="3" presStyleCnt="8" custScaleX="46245" custLinFactNeighborX="8497" custLinFactNeighborY="-20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D19FF-3917-46D2-AEA8-C37DAD7922F4}" type="pres">
      <dgm:prSet presAssocID="{BEE792BB-DC55-4492-92F6-8F38E34B7B19}" presName="parTxOnlySpace" presStyleCnt="0"/>
      <dgm:spPr/>
    </dgm:pt>
    <dgm:pt modelId="{24166A87-724D-4152-83FF-E309C41E705B}" type="pres">
      <dgm:prSet presAssocID="{9EE2249D-9E65-4361-BD0D-710EDCEE763F}" presName="parTxOnly" presStyleLbl="node1" presStyleIdx="4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2C45E-B1E6-4121-976D-F1D0FD8C6FDE}" type="pres">
      <dgm:prSet presAssocID="{3968EF2F-5A30-4EF6-9C1A-FBB48C7E0BAF}" presName="parTxOnlySpace" presStyleCnt="0"/>
      <dgm:spPr/>
    </dgm:pt>
    <dgm:pt modelId="{EA5D3D9E-E5C3-49FB-BFB4-E2A0EB1CC369}" type="pres">
      <dgm:prSet presAssocID="{CCC581B4-4BE5-4240-811B-3E5E2DD14CA6}" presName="parTxOnly" presStyleLbl="node1" presStyleIdx="5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2E579-6F01-47BB-8D69-480EEFB45D2D}" type="pres">
      <dgm:prSet presAssocID="{EBC3C4C9-B98D-4E7F-B565-CBEAB3348288}" presName="parTxOnlySpace" presStyleCnt="0"/>
      <dgm:spPr/>
    </dgm:pt>
    <dgm:pt modelId="{6BE586C0-E8CF-4CFB-A937-2E412AE030E5}" type="pres">
      <dgm:prSet presAssocID="{082E8642-058E-4D0E-878E-5D29C36160B8}" presName="parTxOnly" presStyleLbl="node1" presStyleIdx="6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95CBB-4A37-4409-A253-7AA1AED6552E}" type="pres">
      <dgm:prSet presAssocID="{754742F7-DCD2-4D89-820B-179BE3B6C6BE}" presName="parTxOnlySpace" presStyleCnt="0"/>
      <dgm:spPr/>
    </dgm:pt>
    <dgm:pt modelId="{E695CCC1-5A55-4B95-8623-F4207B6C8240}" type="pres">
      <dgm:prSet presAssocID="{5A2D4EC2-9AEE-4AE0-924B-FCD93F5FCA53}" presName="parTxOnly" presStyleLbl="node1" presStyleIdx="7" presStyleCnt="8" custScaleX="37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83E482-E009-447A-B8C6-B2F668AA27A0}" type="presOf" srcId="{CB5146B8-BB70-419A-8C05-7D28C7332667}" destId="{592B1257-4088-43AB-BAC7-694B6F8195B0}" srcOrd="0" destOrd="0" presId="urn:microsoft.com/office/officeart/2005/8/layout/chevron1"/>
    <dgm:cxn modelId="{D9335C53-937D-4078-A36F-5F2776BB8744}" type="presOf" srcId="{082E8642-058E-4D0E-878E-5D29C36160B8}" destId="{6BE586C0-E8CF-4CFB-A937-2E412AE030E5}" srcOrd="0" destOrd="0" presId="urn:microsoft.com/office/officeart/2005/8/layout/chevron1"/>
    <dgm:cxn modelId="{6AD738BC-C261-495D-9D44-87D4A1C1FADA}" srcId="{6C93A531-7A82-4195-B675-E52406D449D0}" destId="{CB5146B8-BB70-419A-8C05-7D28C7332667}" srcOrd="1" destOrd="0" parTransId="{9612A34A-4D16-4783-8270-A11E7A771563}" sibTransId="{5357930B-67D9-41CE-B5ED-40134A7ACBE7}"/>
    <dgm:cxn modelId="{74EE3A34-EBAD-4DDC-A942-4D21D351C033}" type="presOf" srcId="{39B03DE5-55B6-464A-B212-DCB603739B4E}" destId="{04AA0C75-AE1A-408D-A626-257600B6FBDB}" srcOrd="0" destOrd="0" presId="urn:microsoft.com/office/officeart/2005/8/layout/chevron1"/>
    <dgm:cxn modelId="{213CAFFB-4BCC-4805-9F9A-064521E1FA36}" type="presOf" srcId="{9EE2249D-9E65-4361-BD0D-710EDCEE763F}" destId="{24166A87-724D-4152-83FF-E309C41E705B}" srcOrd="0" destOrd="0" presId="urn:microsoft.com/office/officeart/2005/8/layout/chevron1"/>
    <dgm:cxn modelId="{DC85226A-395E-44A3-A68E-5F42E1F1BBD2}" srcId="{6C93A531-7A82-4195-B675-E52406D449D0}" destId="{D7320015-F59F-46B3-8787-40178AA9D681}" srcOrd="3" destOrd="0" parTransId="{FBB649A6-30A5-4128-8DDE-8FFCFBB906C0}" sibTransId="{BEE792BB-DC55-4492-92F6-8F38E34B7B19}"/>
    <dgm:cxn modelId="{33B39C68-A664-4792-A3F1-B30F01E01CEA}" srcId="{6C93A531-7A82-4195-B675-E52406D449D0}" destId="{39B03DE5-55B6-464A-B212-DCB603739B4E}" srcOrd="0" destOrd="0" parTransId="{460C868D-BA34-43FC-8B9B-FE7A63E6674F}" sibTransId="{603F28A4-AE87-4BB0-8B9D-CD29BBE1FDF0}"/>
    <dgm:cxn modelId="{325DB1B7-BCEB-447C-AD4E-9DB4F4B86320}" type="presOf" srcId="{D7320015-F59F-46B3-8787-40178AA9D681}" destId="{A601F1BA-9008-4C0E-B4A5-89389BD22337}" srcOrd="0" destOrd="0" presId="urn:microsoft.com/office/officeart/2005/8/layout/chevron1"/>
    <dgm:cxn modelId="{23C531A6-C499-4E81-807C-81F129DD4AAA}" srcId="{6C93A531-7A82-4195-B675-E52406D449D0}" destId="{082E8642-058E-4D0E-878E-5D29C36160B8}" srcOrd="6" destOrd="0" parTransId="{CFFCD832-32EC-497D-AF72-1F4BEE026D50}" sibTransId="{754742F7-DCD2-4D89-820B-179BE3B6C6BE}"/>
    <dgm:cxn modelId="{8836E23A-BDD7-4B70-9483-26B79BCD5C72}" type="presOf" srcId="{6C93A531-7A82-4195-B675-E52406D449D0}" destId="{411DE954-A325-47B0-AB11-27149BD96204}" srcOrd="0" destOrd="0" presId="urn:microsoft.com/office/officeart/2005/8/layout/chevron1"/>
    <dgm:cxn modelId="{8ED6E9D3-E8AF-42ED-A964-2B7E647CE702}" type="presOf" srcId="{CCC581B4-4BE5-4240-811B-3E5E2DD14CA6}" destId="{EA5D3D9E-E5C3-49FB-BFB4-E2A0EB1CC369}" srcOrd="0" destOrd="0" presId="urn:microsoft.com/office/officeart/2005/8/layout/chevron1"/>
    <dgm:cxn modelId="{11F7E94A-C486-49F6-A1A7-94242E0BB85A}" type="presOf" srcId="{5A2D4EC2-9AEE-4AE0-924B-FCD93F5FCA53}" destId="{E695CCC1-5A55-4B95-8623-F4207B6C8240}" srcOrd="0" destOrd="0" presId="urn:microsoft.com/office/officeart/2005/8/layout/chevron1"/>
    <dgm:cxn modelId="{74CABC36-8B31-45F4-8920-988645881A19}" srcId="{6C93A531-7A82-4195-B675-E52406D449D0}" destId="{02F3099C-215C-486C-B219-27CDDDE3E90C}" srcOrd="2" destOrd="0" parTransId="{07902E3F-D9EB-4C39-B0CE-AAA7CA1C073A}" sibTransId="{26DB54EA-890B-427B-B71D-8536AEE7FDA9}"/>
    <dgm:cxn modelId="{86D12E3C-36E7-4B8E-8951-A5DFBC29266D}" srcId="{6C93A531-7A82-4195-B675-E52406D449D0}" destId="{CCC581B4-4BE5-4240-811B-3E5E2DD14CA6}" srcOrd="5" destOrd="0" parTransId="{3F661CB9-659C-4307-94FD-D9E8B994A20E}" sibTransId="{EBC3C4C9-B98D-4E7F-B565-CBEAB3348288}"/>
    <dgm:cxn modelId="{E0B8F5F8-B8D8-4733-9C23-8B261455C8B7}" type="presOf" srcId="{02F3099C-215C-486C-B219-27CDDDE3E90C}" destId="{A80974C5-FAB4-4210-937D-258139E69A23}" srcOrd="0" destOrd="0" presId="urn:microsoft.com/office/officeart/2005/8/layout/chevron1"/>
    <dgm:cxn modelId="{2D71E38E-4174-49B4-BFEA-45235A05DD24}" srcId="{6C93A531-7A82-4195-B675-E52406D449D0}" destId="{9EE2249D-9E65-4361-BD0D-710EDCEE763F}" srcOrd="4" destOrd="0" parTransId="{89DF25F5-7E46-40BB-94CE-CA6BC84B2597}" sibTransId="{3968EF2F-5A30-4EF6-9C1A-FBB48C7E0BAF}"/>
    <dgm:cxn modelId="{DCAB8ABA-6CA3-4272-9443-BE1A0279DAB9}" srcId="{6C93A531-7A82-4195-B675-E52406D449D0}" destId="{5A2D4EC2-9AEE-4AE0-924B-FCD93F5FCA53}" srcOrd="7" destOrd="0" parTransId="{AD58ECC4-3F84-4019-831E-F15E0D265204}" sibTransId="{44123F2B-9D40-4F7D-8380-625B0BD2B06A}"/>
    <dgm:cxn modelId="{47376DD5-C6B8-49B7-B2E7-AEBA07412CA3}" type="presParOf" srcId="{411DE954-A325-47B0-AB11-27149BD96204}" destId="{04AA0C75-AE1A-408D-A626-257600B6FBDB}" srcOrd="0" destOrd="0" presId="urn:microsoft.com/office/officeart/2005/8/layout/chevron1"/>
    <dgm:cxn modelId="{16029ECA-7DA1-46C0-97BE-32BFFBD28038}" type="presParOf" srcId="{411DE954-A325-47B0-AB11-27149BD96204}" destId="{9070994E-D416-4F5A-A475-CA44707B37A0}" srcOrd="1" destOrd="0" presId="urn:microsoft.com/office/officeart/2005/8/layout/chevron1"/>
    <dgm:cxn modelId="{FF415076-E715-4686-A81A-75DADED16EAE}" type="presParOf" srcId="{411DE954-A325-47B0-AB11-27149BD96204}" destId="{592B1257-4088-43AB-BAC7-694B6F8195B0}" srcOrd="2" destOrd="0" presId="urn:microsoft.com/office/officeart/2005/8/layout/chevron1"/>
    <dgm:cxn modelId="{28ACF5EC-E8AC-44E7-83DA-365CD4C03ED3}" type="presParOf" srcId="{411DE954-A325-47B0-AB11-27149BD96204}" destId="{4E57B17D-20B3-49A4-84EC-0C0C025BA81F}" srcOrd="3" destOrd="0" presId="urn:microsoft.com/office/officeart/2005/8/layout/chevron1"/>
    <dgm:cxn modelId="{DA8CA3D4-1BA5-449C-8186-95415E6EA09C}" type="presParOf" srcId="{411DE954-A325-47B0-AB11-27149BD96204}" destId="{A80974C5-FAB4-4210-937D-258139E69A23}" srcOrd="4" destOrd="0" presId="urn:microsoft.com/office/officeart/2005/8/layout/chevron1"/>
    <dgm:cxn modelId="{D232D30D-BA2E-489F-A9E1-8777EB5B9D80}" type="presParOf" srcId="{411DE954-A325-47B0-AB11-27149BD96204}" destId="{D4809287-E3AF-4885-9086-0976595356B8}" srcOrd="5" destOrd="0" presId="urn:microsoft.com/office/officeart/2005/8/layout/chevron1"/>
    <dgm:cxn modelId="{3A9BB974-5B67-4423-A99A-5354A13F8322}" type="presParOf" srcId="{411DE954-A325-47B0-AB11-27149BD96204}" destId="{A601F1BA-9008-4C0E-B4A5-89389BD22337}" srcOrd="6" destOrd="0" presId="urn:microsoft.com/office/officeart/2005/8/layout/chevron1"/>
    <dgm:cxn modelId="{9280D79E-07B5-4B6E-80E0-973951DB6FD7}" type="presParOf" srcId="{411DE954-A325-47B0-AB11-27149BD96204}" destId="{B5CD19FF-3917-46D2-AEA8-C37DAD7922F4}" srcOrd="7" destOrd="0" presId="urn:microsoft.com/office/officeart/2005/8/layout/chevron1"/>
    <dgm:cxn modelId="{BC0A653D-89F2-48AD-BB5B-2D2DD0A6F898}" type="presParOf" srcId="{411DE954-A325-47B0-AB11-27149BD96204}" destId="{24166A87-724D-4152-83FF-E309C41E705B}" srcOrd="8" destOrd="0" presId="urn:microsoft.com/office/officeart/2005/8/layout/chevron1"/>
    <dgm:cxn modelId="{93D0FC1C-E345-47B9-A968-864CC2A395F3}" type="presParOf" srcId="{411DE954-A325-47B0-AB11-27149BD96204}" destId="{DF32C45E-B1E6-4121-976D-F1D0FD8C6FDE}" srcOrd="9" destOrd="0" presId="urn:microsoft.com/office/officeart/2005/8/layout/chevron1"/>
    <dgm:cxn modelId="{A98C9CBC-0A20-478D-9C3F-90DEE1E6EBEC}" type="presParOf" srcId="{411DE954-A325-47B0-AB11-27149BD96204}" destId="{EA5D3D9E-E5C3-49FB-BFB4-E2A0EB1CC369}" srcOrd="10" destOrd="0" presId="urn:microsoft.com/office/officeart/2005/8/layout/chevron1"/>
    <dgm:cxn modelId="{1B620596-A537-4FF8-9A14-68F0B67594FB}" type="presParOf" srcId="{411DE954-A325-47B0-AB11-27149BD96204}" destId="{ACD2E579-6F01-47BB-8D69-480EEFB45D2D}" srcOrd="11" destOrd="0" presId="urn:microsoft.com/office/officeart/2005/8/layout/chevron1"/>
    <dgm:cxn modelId="{DE107237-42BA-4314-8867-C6ED05DB33B6}" type="presParOf" srcId="{411DE954-A325-47B0-AB11-27149BD96204}" destId="{6BE586C0-E8CF-4CFB-A937-2E412AE030E5}" srcOrd="12" destOrd="0" presId="urn:microsoft.com/office/officeart/2005/8/layout/chevron1"/>
    <dgm:cxn modelId="{3CA3B131-B0BF-4380-BBF9-250779F84183}" type="presParOf" srcId="{411DE954-A325-47B0-AB11-27149BD96204}" destId="{28D95CBB-4A37-4409-A253-7AA1AED6552E}" srcOrd="13" destOrd="0" presId="urn:microsoft.com/office/officeart/2005/8/layout/chevron1"/>
    <dgm:cxn modelId="{FAD1406B-CD8E-4609-A25B-DF51674C6BB1}" type="presParOf" srcId="{411DE954-A325-47B0-AB11-27149BD96204}" destId="{E695CCC1-5A55-4B95-8623-F4207B6C8240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0C75-AE1A-408D-A626-257600B6FBDB}">
      <dsp:nvSpPr>
        <dsp:cNvPr id="0" name=""/>
        <dsp:cNvSpPr/>
      </dsp:nvSpPr>
      <dsp:spPr>
        <a:xfrm>
          <a:off x="3364" y="0"/>
          <a:ext cx="1979287" cy="496485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введение</a:t>
          </a:r>
          <a:endParaRPr lang="ru-RU" sz="1500" kern="1200" dirty="0"/>
        </a:p>
      </dsp:txBody>
      <dsp:txXfrm>
        <a:off x="251607" y="0"/>
        <a:ext cx="1482802" cy="496485"/>
      </dsp:txXfrm>
    </dsp:sp>
    <dsp:sp modelId="{592B1257-4088-43AB-BAC7-694B6F8195B0}">
      <dsp:nvSpPr>
        <dsp:cNvPr id="0" name=""/>
        <dsp:cNvSpPr/>
      </dsp:nvSpPr>
      <dsp:spPr>
        <a:xfrm>
          <a:off x="1458541" y="0"/>
          <a:ext cx="1767160" cy="496485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постановка задачи</a:t>
          </a:r>
          <a:endParaRPr lang="ru-RU" sz="1500" kern="1200" dirty="0"/>
        </a:p>
      </dsp:txBody>
      <dsp:txXfrm>
        <a:off x="1706784" y="0"/>
        <a:ext cx="1270675" cy="496485"/>
      </dsp:txXfrm>
    </dsp:sp>
    <dsp:sp modelId="{A80974C5-FAB4-4210-937D-258139E69A23}">
      <dsp:nvSpPr>
        <dsp:cNvPr id="0" name=""/>
        <dsp:cNvSpPr/>
      </dsp:nvSpPr>
      <dsp:spPr>
        <a:xfrm>
          <a:off x="2801575" y="0"/>
          <a:ext cx="1722110" cy="496485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GRAS</a:t>
          </a:r>
          <a:endParaRPr lang="ru-RU" sz="1500" kern="1200" dirty="0"/>
        </a:p>
      </dsp:txBody>
      <dsp:txXfrm>
        <a:off x="3049818" y="0"/>
        <a:ext cx="1225625" cy="496485"/>
      </dsp:txXfrm>
    </dsp:sp>
    <dsp:sp modelId="{A601F1BA-9008-4C0E-B4A5-89389BD22337}">
      <dsp:nvSpPr>
        <dsp:cNvPr id="0" name=""/>
        <dsp:cNvSpPr/>
      </dsp:nvSpPr>
      <dsp:spPr>
        <a:xfrm>
          <a:off x="3942296" y="0"/>
          <a:ext cx="2428165" cy="496485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KURODA</a:t>
          </a:r>
          <a:endParaRPr lang="ru-RU" sz="1500" kern="1200" dirty="0"/>
        </a:p>
      </dsp:txBody>
      <dsp:txXfrm>
        <a:off x="4190539" y="0"/>
        <a:ext cx="1931680" cy="496485"/>
      </dsp:txXfrm>
    </dsp:sp>
    <dsp:sp modelId="{24166A87-724D-4152-83FF-E309C41E705B}">
      <dsp:nvSpPr>
        <dsp:cNvPr id="0" name=""/>
        <dsp:cNvSpPr/>
      </dsp:nvSpPr>
      <dsp:spPr>
        <a:xfrm>
          <a:off x="5800781" y="0"/>
          <a:ext cx="1990523" cy="496485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KURODA-1</a:t>
          </a:r>
          <a:endParaRPr lang="ru-RU" sz="1500" kern="1200" dirty="0"/>
        </a:p>
      </dsp:txBody>
      <dsp:txXfrm>
        <a:off x="6049024" y="0"/>
        <a:ext cx="1494038" cy="496485"/>
      </dsp:txXfrm>
    </dsp:sp>
    <dsp:sp modelId="{EA5D3D9E-E5C3-49FB-BFB4-E2A0EB1CC369}">
      <dsp:nvSpPr>
        <dsp:cNvPr id="0" name=""/>
        <dsp:cNvSpPr/>
      </dsp:nvSpPr>
      <dsp:spPr>
        <a:xfrm>
          <a:off x="7266240" y="0"/>
          <a:ext cx="1990523" cy="496485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метрики</a:t>
          </a:r>
          <a:endParaRPr lang="ru-RU" sz="1500" kern="1200" dirty="0"/>
        </a:p>
      </dsp:txBody>
      <dsp:txXfrm>
        <a:off x="7514483" y="0"/>
        <a:ext cx="1494038" cy="496485"/>
      </dsp:txXfrm>
    </dsp:sp>
    <dsp:sp modelId="{6BE586C0-E8CF-4CFB-A937-2E412AE030E5}">
      <dsp:nvSpPr>
        <dsp:cNvPr id="0" name=""/>
        <dsp:cNvSpPr/>
      </dsp:nvSpPr>
      <dsp:spPr>
        <a:xfrm>
          <a:off x="8731698" y="0"/>
          <a:ext cx="1990523" cy="496485"/>
        </a:xfrm>
        <a:prstGeom prst="chevron">
          <a:avLst/>
        </a:prstGeom>
        <a:solidFill>
          <a:srgbClr val="E703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результаты</a:t>
          </a:r>
        </a:p>
      </dsp:txBody>
      <dsp:txXfrm>
        <a:off x="8979941" y="0"/>
        <a:ext cx="1494038" cy="496485"/>
      </dsp:txXfrm>
    </dsp:sp>
    <dsp:sp modelId="{E695CCC1-5A55-4B95-8623-F4207B6C8240}">
      <dsp:nvSpPr>
        <dsp:cNvPr id="0" name=""/>
        <dsp:cNvSpPr/>
      </dsp:nvSpPr>
      <dsp:spPr>
        <a:xfrm>
          <a:off x="10197156" y="0"/>
          <a:ext cx="1990523" cy="4964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выводы</a:t>
          </a:r>
        </a:p>
      </dsp:txBody>
      <dsp:txXfrm>
        <a:off x="10445399" y="0"/>
        <a:ext cx="1494038" cy="49648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0C75-AE1A-408D-A626-257600B6FBDB}">
      <dsp:nvSpPr>
        <dsp:cNvPr id="0" name=""/>
        <dsp:cNvSpPr/>
      </dsp:nvSpPr>
      <dsp:spPr>
        <a:xfrm>
          <a:off x="3364" y="0"/>
          <a:ext cx="1979287" cy="496485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введение</a:t>
          </a:r>
          <a:endParaRPr lang="ru-RU" sz="1500" kern="1200" dirty="0"/>
        </a:p>
      </dsp:txBody>
      <dsp:txXfrm>
        <a:off x="251607" y="0"/>
        <a:ext cx="1482802" cy="496485"/>
      </dsp:txXfrm>
    </dsp:sp>
    <dsp:sp modelId="{592B1257-4088-43AB-BAC7-694B6F8195B0}">
      <dsp:nvSpPr>
        <dsp:cNvPr id="0" name=""/>
        <dsp:cNvSpPr/>
      </dsp:nvSpPr>
      <dsp:spPr>
        <a:xfrm>
          <a:off x="1458541" y="0"/>
          <a:ext cx="1767160" cy="496485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постановка задачи</a:t>
          </a:r>
          <a:endParaRPr lang="ru-RU" sz="1500" kern="1200" dirty="0"/>
        </a:p>
      </dsp:txBody>
      <dsp:txXfrm>
        <a:off x="1706784" y="0"/>
        <a:ext cx="1270675" cy="496485"/>
      </dsp:txXfrm>
    </dsp:sp>
    <dsp:sp modelId="{A80974C5-FAB4-4210-937D-258139E69A23}">
      <dsp:nvSpPr>
        <dsp:cNvPr id="0" name=""/>
        <dsp:cNvSpPr/>
      </dsp:nvSpPr>
      <dsp:spPr>
        <a:xfrm>
          <a:off x="2801575" y="0"/>
          <a:ext cx="1722110" cy="496485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GRAS</a:t>
          </a:r>
          <a:endParaRPr lang="ru-RU" sz="1500" kern="1200" dirty="0"/>
        </a:p>
      </dsp:txBody>
      <dsp:txXfrm>
        <a:off x="3049818" y="0"/>
        <a:ext cx="1225625" cy="496485"/>
      </dsp:txXfrm>
    </dsp:sp>
    <dsp:sp modelId="{A601F1BA-9008-4C0E-B4A5-89389BD22337}">
      <dsp:nvSpPr>
        <dsp:cNvPr id="0" name=""/>
        <dsp:cNvSpPr/>
      </dsp:nvSpPr>
      <dsp:spPr>
        <a:xfrm>
          <a:off x="3942296" y="0"/>
          <a:ext cx="2428165" cy="496485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KURODA</a:t>
          </a:r>
          <a:endParaRPr lang="ru-RU" sz="1500" kern="1200" dirty="0"/>
        </a:p>
      </dsp:txBody>
      <dsp:txXfrm>
        <a:off x="4190539" y="0"/>
        <a:ext cx="1931680" cy="496485"/>
      </dsp:txXfrm>
    </dsp:sp>
    <dsp:sp modelId="{24166A87-724D-4152-83FF-E309C41E705B}">
      <dsp:nvSpPr>
        <dsp:cNvPr id="0" name=""/>
        <dsp:cNvSpPr/>
      </dsp:nvSpPr>
      <dsp:spPr>
        <a:xfrm>
          <a:off x="5800781" y="0"/>
          <a:ext cx="1990523" cy="496485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KURODA-1</a:t>
          </a:r>
          <a:endParaRPr lang="ru-RU" sz="1500" kern="1200" dirty="0"/>
        </a:p>
      </dsp:txBody>
      <dsp:txXfrm>
        <a:off x="6049024" y="0"/>
        <a:ext cx="1494038" cy="496485"/>
      </dsp:txXfrm>
    </dsp:sp>
    <dsp:sp modelId="{EA5D3D9E-E5C3-49FB-BFB4-E2A0EB1CC369}">
      <dsp:nvSpPr>
        <dsp:cNvPr id="0" name=""/>
        <dsp:cNvSpPr/>
      </dsp:nvSpPr>
      <dsp:spPr>
        <a:xfrm>
          <a:off x="7266240" y="0"/>
          <a:ext cx="1990523" cy="496485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метрики</a:t>
          </a:r>
          <a:endParaRPr lang="ru-RU" sz="1500" kern="1200" dirty="0"/>
        </a:p>
      </dsp:txBody>
      <dsp:txXfrm>
        <a:off x="7514483" y="0"/>
        <a:ext cx="1494038" cy="496485"/>
      </dsp:txXfrm>
    </dsp:sp>
    <dsp:sp modelId="{6BE586C0-E8CF-4CFB-A937-2E412AE030E5}">
      <dsp:nvSpPr>
        <dsp:cNvPr id="0" name=""/>
        <dsp:cNvSpPr/>
      </dsp:nvSpPr>
      <dsp:spPr>
        <a:xfrm>
          <a:off x="8731698" y="0"/>
          <a:ext cx="1990523" cy="496485"/>
        </a:xfrm>
        <a:prstGeom prst="chevron">
          <a:avLst/>
        </a:prstGeom>
        <a:solidFill>
          <a:srgbClr val="E703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результаты</a:t>
          </a:r>
        </a:p>
      </dsp:txBody>
      <dsp:txXfrm>
        <a:off x="8979941" y="0"/>
        <a:ext cx="1494038" cy="496485"/>
      </dsp:txXfrm>
    </dsp:sp>
    <dsp:sp modelId="{E695CCC1-5A55-4B95-8623-F4207B6C8240}">
      <dsp:nvSpPr>
        <dsp:cNvPr id="0" name=""/>
        <dsp:cNvSpPr/>
      </dsp:nvSpPr>
      <dsp:spPr>
        <a:xfrm>
          <a:off x="10197156" y="0"/>
          <a:ext cx="1990523" cy="4964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выводы</a:t>
          </a:r>
        </a:p>
      </dsp:txBody>
      <dsp:txXfrm>
        <a:off x="10445399" y="0"/>
        <a:ext cx="1494038" cy="4964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0C75-AE1A-408D-A626-257600B6FBDB}">
      <dsp:nvSpPr>
        <dsp:cNvPr id="0" name=""/>
        <dsp:cNvSpPr/>
      </dsp:nvSpPr>
      <dsp:spPr>
        <a:xfrm>
          <a:off x="3364" y="0"/>
          <a:ext cx="1979287" cy="496485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введение</a:t>
          </a:r>
          <a:endParaRPr lang="ru-RU" sz="1500" kern="1200" dirty="0"/>
        </a:p>
      </dsp:txBody>
      <dsp:txXfrm>
        <a:off x="251607" y="0"/>
        <a:ext cx="1482802" cy="496485"/>
      </dsp:txXfrm>
    </dsp:sp>
    <dsp:sp modelId="{592B1257-4088-43AB-BAC7-694B6F8195B0}">
      <dsp:nvSpPr>
        <dsp:cNvPr id="0" name=""/>
        <dsp:cNvSpPr/>
      </dsp:nvSpPr>
      <dsp:spPr>
        <a:xfrm>
          <a:off x="1458541" y="0"/>
          <a:ext cx="1767160" cy="496485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постановка задачи</a:t>
          </a:r>
          <a:endParaRPr lang="ru-RU" sz="1500" kern="1200" dirty="0"/>
        </a:p>
      </dsp:txBody>
      <dsp:txXfrm>
        <a:off x="1706784" y="0"/>
        <a:ext cx="1270675" cy="496485"/>
      </dsp:txXfrm>
    </dsp:sp>
    <dsp:sp modelId="{A80974C5-FAB4-4210-937D-258139E69A23}">
      <dsp:nvSpPr>
        <dsp:cNvPr id="0" name=""/>
        <dsp:cNvSpPr/>
      </dsp:nvSpPr>
      <dsp:spPr>
        <a:xfrm>
          <a:off x="2801575" y="0"/>
          <a:ext cx="1722110" cy="496485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GRAS</a:t>
          </a:r>
          <a:endParaRPr lang="ru-RU" sz="1500" kern="1200" dirty="0"/>
        </a:p>
      </dsp:txBody>
      <dsp:txXfrm>
        <a:off x="3049818" y="0"/>
        <a:ext cx="1225625" cy="496485"/>
      </dsp:txXfrm>
    </dsp:sp>
    <dsp:sp modelId="{A601F1BA-9008-4C0E-B4A5-89389BD22337}">
      <dsp:nvSpPr>
        <dsp:cNvPr id="0" name=""/>
        <dsp:cNvSpPr/>
      </dsp:nvSpPr>
      <dsp:spPr>
        <a:xfrm>
          <a:off x="3942296" y="0"/>
          <a:ext cx="2428165" cy="496485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KURODA</a:t>
          </a:r>
          <a:endParaRPr lang="ru-RU" sz="1500" kern="1200" dirty="0"/>
        </a:p>
      </dsp:txBody>
      <dsp:txXfrm>
        <a:off x="4190539" y="0"/>
        <a:ext cx="1931680" cy="496485"/>
      </dsp:txXfrm>
    </dsp:sp>
    <dsp:sp modelId="{24166A87-724D-4152-83FF-E309C41E705B}">
      <dsp:nvSpPr>
        <dsp:cNvPr id="0" name=""/>
        <dsp:cNvSpPr/>
      </dsp:nvSpPr>
      <dsp:spPr>
        <a:xfrm>
          <a:off x="5800781" y="0"/>
          <a:ext cx="1990523" cy="496485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KURODA-1</a:t>
          </a:r>
          <a:endParaRPr lang="ru-RU" sz="1500" kern="1200" dirty="0"/>
        </a:p>
      </dsp:txBody>
      <dsp:txXfrm>
        <a:off x="6049024" y="0"/>
        <a:ext cx="1494038" cy="496485"/>
      </dsp:txXfrm>
    </dsp:sp>
    <dsp:sp modelId="{EA5D3D9E-E5C3-49FB-BFB4-E2A0EB1CC369}">
      <dsp:nvSpPr>
        <dsp:cNvPr id="0" name=""/>
        <dsp:cNvSpPr/>
      </dsp:nvSpPr>
      <dsp:spPr>
        <a:xfrm>
          <a:off x="7266240" y="0"/>
          <a:ext cx="1990523" cy="496485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метрики</a:t>
          </a:r>
          <a:endParaRPr lang="ru-RU" sz="1500" kern="1200" dirty="0"/>
        </a:p>
      </dsp:txBody>
      <dsp:txXfrm>
        <a:off x="7514483" y="0"/>
        <a:ext cx="1494038" cy="496485"/>
      </dsp:txXfrm>
    </dsp:sp>
    <dsp:sp modelId="{6BE586C0-E8CF-4CFB-A937-2E412AE030E5}">
      <dsp:nvSpPr>
        <dsp:cNvPr id="0" name=""/>
        <dsp:cNvSpPr/>
      </dsp:nvSpPr>
      <dsp:spPr>
        <a:xfrm>
          <a:off x="8731698" y="0"/>
          <a:ext cx="1990523" cy="496485"/>
        </a:xfrm>
        <a:prstGeom prst="chevron">
          <a:avLst/>
        </a:prstGeom>
        <a:solidFill>
          <a:srgbClr val="E703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результаты</a:t>
          </a:r>
        </a:p>
      </dsp:txBody>
      <dsp:txXfrm>
        <a:off x="8979941" y="0"/>
        <a:ext cx="1494038" cy="496485"/>
      </dsp:txXfrm>
    </dsp:sp>
    <dsp:sp modelId="{E695CCC1-5A55-4B95-8623-F4207B6C8240}">
      <dsp:nvSpPr>
        <dsp:cNvPr id="0" name=""/>
        <dsp:cNvSpPr/>
      </dsp:nvSpPr>
      <dsp:spPr>
        <a:xfrm>
          <a:off x="10197156" y="0"/>
          <a:ext cx="1990523" cy="4964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выводы</a:t>
          </a:r>
        </a:p>
      </dsp:txBody>
      <dsp:txXfrm>
        <a:off x="10445399" y="0"/>
        <a:ext cx="1494038" cy="4964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0C75-AE1A-408D-A626-257600B6FBDB}">
      <dsp:nvSpPr>
        <dsp:cNvPr id="0" name=""/>
        <dsp:cNvSpPr/>
      </dsp:nvSpPr>
      <dsp:spPr>
        <a:xfrm>
          <a:off x="3364" y="0"/>
          <a:ext cx="1979287" cy="496485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введение</a:t>
          </a:r>
          <a:endParaRPr lang="ru-RU" sz="1500" kern="1200" dirty="0"/>
        </a:p>
      </dsp:txBody>
      <dsp:txXfrm>
        <a:off x="251607" y="0"/>
        <a:ext cx="1482802" cy="496485"/>
      </dsp:txXfrm>
    </dsp:sp>
    <dsp:sp modelId="{592B1257-4088-43AB-BAC7-694B6F8195B0}">
      <dsp:nvSpPr>
        <dsp:cNvPr id="0" name=""/>
        <dsp:cNvSpPr/>
      </dsp:nvSpPr>
      <dsp:spPr>
        <a:xfrm>
          <a:off x="1458541" y="0"/>
          <a:ext cx="1767160" cy="496485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постановка задачи</a:t>
          </a:r>
          <a:endParaRPr lang="ru-RU" sz="1500" kern="1200" dirty="0"/>
        </a:p>
      </dsp:txBody>
      <dsp:txXfrm>
        <a:off x="1706784" y="0"/>
        <a:ext cx="1270675" cy="496485"/>
      </dsp:txXfrm>
    </dsp:sp>
    <dsp:sp modelId="{A80974C5-FAB4-4210-937D-258139E69A23}">
      <dsp:nvSpPr>
        <dsp:cNvPr id="0" name=""/>
        <dsp:cNvSpPr/>
      </dsp:nvSpPr>
      <dsp:spPr>
        <a:xfrm>
          <a:off x="2801575" y="0"/>
          <a:ext cx="1722110" cy="496485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GRAS</a:t>
          </a:r>
          <a:endParaRPr lang="ru-RU" sz="1500" kern="1200" dirty="0"/>
        </a:p>
      </dsp:txBody>
      <dsp:txXfrm>
        <a:off x="3049818" y="0"/>
        <a:ext cx="1225625" cy="496485"/>
      </dsp:txXfrm>
    </dsp:sp>
    <dsp:sp modelId="{A601F1BA-9008-4C0E-B4A5-89389BD22337}">
      <dsp:nvSpPr>
        <dsp:cNvPr id="0" name=""/>
        <dsp:cNvSpPr/>
      </dsp:nvSpPr>
      <dsp:spPr>
        <a:xfrm>
          <a:off x="3942296" y="0"/>
          <a:ext cx="2428165" cy="496485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KURODA</a:t>
          </a:r>
          <a:endParaRPr lang="ru-RU" sz="1500" kern="1200" dirty="0"/>
        </a:p>
      </dsp:txBody>
      <dsp:txXfrm>
        <a:off x="4190539" y="0"/>
        <a:ext cx="1931680" cy="496485"/>
      </dsp:txXfrm>
    </dsp:sp>
    <dsp:sp modelId="{24166A87-724D-4152-83FF-E309C41E705B}">
      <dsp:nvSpPr>
        <dsp:cNvPr id="0" name=""/>
        <dsp:cNvSpPr/>
      </dsp:nvSpPr>
      <dsp:spPr>
        <a:xfrm>
          <a:off x="5800781" y="0"/>
          <a:ext cx="1990523" cy="496485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KURODA-1</a:t>
          </a:r>
          <a:endParaRPr lang="ru-RU" sz="1500" kern="1200" dirty="0"/>
        </a:p>
      </dsp:txBody>
      <dsp:txXfrm>
        <a:off x="6049024" y="0"/>
        <a:ext cx="1494038" cy="496485"/>
      </dsp:txXfrm>
    </dsp:sp>
    <dsp:sp modelId="{EA5D3D9E-E5C3-49FB-BFB4-E2A0EB1CC369}">
      <dsp:nvSpPr>
        <dsp:cNvPr id="0" name=""/>
        <dsp:cNvSpPr/>
      </dsp:nvSpPr>
      <dsp:spPr>
        <a:xfrm>
          <a:off x="7266240" y="0"/>
          <a:ext cx="1990523" cy="496485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метрики</a:t>
          </a:r>
          <a:endParaRPr lang="ru-RU" sz="1500" kern="1200" dirty="0"/>
        </a:p>
      </dsp:txBody>
      <dsp:txXfrm>
        <a:off x="7514483" y="0"/>
        <a:ext cx="1494038" cy="496485"/>
      </dsp:txXfrm>
    </dsp:sp>
    <dsp:sp modelId="{6BE586C0-E8CF-4CFB-A937-2E412AE030E5}">
      <dsp:nvSpPr>
        <dsp:cNvPr id="0" name=""/>
        <dsp:cNvSpPr/>
      </dsp:nvSpPr>
      <dsp:spPr>
        <a:xfrm>
          <a:off x="8731698" y="0"/>
          <a:ext cx="1990523" cy="496485"/>
        </a:xfrm>
        <a:prstGeom prst="chevron">
          <a:avLst/>
        </a:prstGeom>
        <a:solidFill>
          <a:srgbClr val="E703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результаты</a:t>
          </a:r>
        </a:p>
      </dsp:txBody>
      <dsp:txXfrm>
        <a:off x="8979941" y="0"/>
        <a:ext cx="1494038" cy="496485"/>
      </dsp:txXfrm>
    </dsp:sp>
    <dsp:sp modelId="{E695CCC1-5A55-4B95-8623-F4207B6C8240}">
      <dsp:nvSpPr>
        <dsp:cNvPr id="0" name=""/>
        <dsp:cNvSpPr/>
      </dsp:nvSpPr>
      <dsp:spPr>
        <a:xfrm>
          <a:off x="10197156" y="0"/>
          <a:ext cx="1990523" cy="4964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выводы</a:t>
          </a:r>
        </a:p>
      </dsp:txBody>
      <dsp:txXfrm>
        <a:off x="10445399" y="0"/>
        <a:ext cx="1494038" cy="4964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0C75-AE1A-408D-A626-257600B6FBDB}">
      <dsp:nvSpPr>
        <dsp:cNvPr id="0" name=""/>
        <dsp:cNvSpPr/>
      </dsp:nvSpPr>
      <dsp:spPr>
        <a:xfrm>
          <a:off x="3364" y="0"/>
          <a:ext cx="1979287" cy="496485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введение</a:t>
          </a:r>
          <a:endParaRPr lang="ru-RU" sz="1500" kern="1200" dirty="0"/>
        </a:p>
      </dsp:txBody>
      <dsp:txXfrm>
        <a:off x="251607" y="0"/>
        <a:ext cx="1482802" cy="496485"/>
      </dsp:txXfrm>
    </dsp:sp>
    <dsp:sp modelId="{592B1257-4088-43AB-BAC7-694B6F8195B0}">
      <dsp:nvSpPr>
        <dsp:cNvPr id="0" name=""/>
        <dsp:cNvSpPr/>
      </dsp:nvSpPr>
      <dsp:spPr>
        <a:xfrm>
          <a:off x="1458541" y="0"/>
          <a:ext cx="1767160" cy="496485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постановка задачи</a:t>
          </a:r>
          <a:endParaRPr lang="ru-RU" sz="1500" kern="1200" dirty="0"/>
        </a:p>
      </dsp:txBody>
      <dsp:txXfrm>
        <a:off x="1706784" y="0"/>
        <a:ext cx="1270675" cy="496485"/>
      </dsp:txXfrm>
    </dsp:sp>
    <dsp:sp modelId="{A80974C5-FAB4-4210-937D-258139E69A23}">
      <dsp:nvSpPr>
        <dsp:cNvPr id="0" name=""/>
        <dsp:cNvSpPr/>
      </dsp:nvSpPr>
      <dsp:spPr>
        <a:xfrm>
          <a:off x="2801575" y="0"/>
          <a:ext cx="1722110" cy="496485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GRAS</a:t>
          </a:r>
          <a:endParaRPr lang="ru-RU" sz="1500" kern="1200" dirty="0"/>
        </a:p>
      </dsp:txBody>
      <dsp:txXfrm>
        <a:off x="3049818" y="0"/>
        <a:ext cx="1225625" cy="496485"/>
      </dsp:txXfrm>
    </dsp:sp>
    <dsp:sp modelId="{A601F1BA-9008-4C0E-B4A5-89389BD22337}">
      <dsp:nvSpPr>
        <dsp:cNvPr id="0" name=""/>
        <dsp:cNvSpPr/>
      </dsp:nvSpPr>
      <dsp:spPr>
        <a:xfrm>
          <a:off x="3942296" y="0"/>
          <a:ext cx="2428165" cy="496485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KURODA</a:t>
          </a:r>
          <a:endParaRPr lang="ru-RU" sz="1500" kern="1200" dirty="0"/>
        </a:p>
      </dsp:txBody>
      <dsp:txXfrm>
        <a:off x="4190539" y="0"/>
        <a:ext cx="1931680" cy="496485"/>
      </dsp:txXfrm>
    </dsp:sp>
    <dsp:sp modelId="{24166A87-724D-4152-83FF-E309C41E705B}">
      <dsp:nvSpPr>
        <dsp:cNvPr id="0" name=""/>
        <dsp:cNvSpPr/>
      </dsp:nvSpPr>
      <dsp:spPr>
        <a:xfrm>
          <a:off x="5800781" y="0"/>
          <a:ext cx="1990523" cy="496485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KURODA-1</a:t>
          </a:r>
          <a:endParaRPr lang="ru-RU" sz="1500" kern="1200" dirty="0"/>
        </a:p>
      </dsp:txBody>
      <dsp:txXfrm>
        <a:off x="6049024" y="0"/>
        <a:ext cx="1494038" cy="496485"/>
      </dsp:txXfrm>
    </dsp:sp>
    <dsp:sp modelId="{EA5D3D9E-E5C3-49FB-BFB4-E2A0EB1CC369}">
      <dsp:nvSpPr>
        <dsp:cNvPr id="0" name=""/>
        <dsp:cNvSpPr/>
      </dsp:nvSpPr>
      <dsp:spPr>
        <a:xfrm>
          <a:off x="7266240" y="0"/>
          <a:ext cx="1990523" cy="496485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метрики</a:t>
          </a:r>
          <a:endParaRPr lang="ru-RU" sz="1500" kern="1200" dirty="0"/>
        </a:p>
      </dsp:txBody>
      <dsp:txXfrm>
        <a:off x="7514483" y="0"/>
        <a:ext cx="1494038" cy="496485"/>
      </dsp:txXfrm>
    </dsp:sp>
    <dsp:sp modelId="{6BE586C0-E8CF-4CFB-A937-2E412AE030E5}">
      <dsp:nvSpPr>
        <dsp:cNvPr id="0" name=""/>
        <dsp:cNvSpPr/>
      </dsp:nvSpPr>
      <dsp:spPr>
        <a:xfrm>
          <a:off x="8731698" y="0"/>
          <a:ext cx="1990523" cy="496485"/>
        </a:xfrm>
        <a:prstGeom prst="chevron">
          <a:avLst/>
        </a:prstGeom>
        <a:solidFill>
          <a:srgbClr val="E703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результаты</a:t>
          </a:r>
        </a:p>
      </dsp:txBody>
      <dsp:txXfrm>
        <a:off x="8979941" y="0"/>
        <a:ext cx="1494038" cy="496485"/>
      </dsp:txXfrm>
    </dsp:sp>
    <dsp:sp modelId="{E695CCC1-5A55-4B95-8623-F4207B6C8240}">
      <dsp:nvSpPr>
        <dsp:cNvPr id="0" name=""/>
        <dsp:cNvSpPr/>
      </dsp:nvSpPr>
      <dsp:spPr>
        <a:xfrm>
          <a:off x="10197156" y="0"/>
          <a:ext cx="1990523" cy="4964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выводы</a:t>
          </a:r>
        </a:p>
      </dsp:txBody>
      <dsp:txXfrm>
        <a:off x="10445399" y="0"/>
        <a:ext cx="1494038" cy="4964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0C75-AE1A-408D-A626-257600B6FBDB}">
      <dsp:nvSpPr>
        <dsp:cNvPr id="0" name=""/>
        <dsp:cNvSpPr/>
      </dsp:nvSpPr>
      <dsp:spPr>
        <a:xfrm>
          <a:off x="3364" y="0"/>
          <a:ext cx="1979287" cy="496485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введение</a:t>
          </a:r>
          <a:endParaRPr lang="ru-RU" sz="1500" kern="1200" dirty="0"/>
        </a:p>
      </dsp:txBody>
      <dsp:txXfrm>
        <a:off x="251607" y="0"/>
        <a:ext cx="1482802" cy="496485"/>
      </dsp:txXfrm>
    </dsp:sp>
    <dsp:sp modelId="{592B1257-4088-43AB-BAC7-694B6F8195B0}">
      <dsp:nvSpPr>
        <dsp:cNvPr id="0" name=""/>
        <dsp:cNvSpPr/>
      </dsp:nvSpPr>
      <dsp:spPr>
        <a:xfrm>
          <a:off x="1458541" y="0"/>
          <a:ext cx="1767160" cy="496485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постановка задачи</a:t>
          </a:r>
          <a:endParaRPr lang="ru-RU" sz="1500" kern="1200" dirty="0"/>
        </a:p>
      </dsp:txBody>
      <dsp:txXfrm>
        <a:off x="1706784" y="0"/>
        <a:ext cx="1270675" cy="496485"/>
      </dsp:txXfrm>
    </dsp:sp>
    <dsp:sp modelId="{A80974C5-FAB4-4210-937D-258139E69A23}">
      <dsp:nvSpPr>
        <dsp:cNvPr id="0" name=""/>
        <dsp:cNvSpPr/>
      </dsp:nvSpPr>
      <dsp:spPr>
        <a:xfrm>
          <a:off x="2801575" y="0"/>
          <a:ext cx="1722110" cy="496485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GRAS</a:t>
          </a:r>
          <a:endParaRPr lang="ru-RU" sz="1500" kern="1200" dirty="0"/>
        </a:p>
      </dsp:txBody>
      <dsp:txXfrm>
        <a:off x="3049818" y="0"/>
        <a:ext cx="1225625" cy="496485"/>
      </dsp:txXfrm>
    </dsp:sp>
    <dsp:sp modelId="{A601F1BA-9008-4C0E-B4A5-89389BD22337}">
      <dsp:nvSpPr>
        <dsp:cNvPr id="0" name=""/>
        <dsp:cNvSpPr/>
      </dsp:nvSpPr>
      <dsp:spPr>
        <a:xfrm>
          <a:off x="3942296" y="0"/>
          <a:ext cx="2428165" cy="496485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KURODA</a:t>
          </a:r>
          <a:endParaRPr lang="ru-RU" sz="1500" kern="1200" dirty="0"/>
        </a:p>
      </dsp:txBody>
      <dsp:txXfrm>
        <a:off x="4190539" y="0"/>
        <a:ext cx="1931680" cy="496485"/>
      </dsp:txXfrm>
    </dsp:sp>
    <dsp:sp modelId="{24166A87-724D-4152-83FF-E309C41E705B}">
      <dsp:nvSpPr>
        <dsp:cNvPr id="0" name=""/>
        <dsp:cNvSpPr/>
      </dsp:nvSpPr>
      <dsp:spPr>
        <a:xfrm>
          <a:off x="5800781" y="0"/>
          <a:ext cx="1990523" cy="496485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KURODA-1</a:t>
          </a:r>
          <a:endParaRPr lang="ru-RU" sz="1500" kern="1200" dirty="0"/>
        </a:p>
      </dsp:txBody>
      <dsp:txXfrm>
        <a:off x="6049024" y="0"/>
        <a:ext cx="1494038" cy="496485"/>
      </dsp:txXfrm>
    </dsp:sp>
    <dsp:sp modelId="{EA5D3D9E-E5C3-49FB-BFB4-E2A0EB1CC369}">
      <dsp:nvSpPr>
        <dsp:cNvPr id="0" name=""/>
        <dsp:cNvSpPr/>
      </dsp:nvSpPr>
      <dsp:spPr>
        <a:xfrm>
          <a:off x="7266240" y="0"/>
          <a:ext cx="1990523" cy="496485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метрики</a:t>
          </a:r>
          <a:endParaRPr lang="ru-RU" sz="1500" kern="1200" dirty="0"/>
        </a:p>
      </dsp:txBody>
      <dsp:txXfrm>
        <a:off x="7514483" y="0"/>
        <a:ext cx="1494038" cy="496485"/>
      </dsp:txXfrm>
    </dsp:sp>
    <dsp:sp modelId="{6BE586C0-E8CF-4CFB-A937-2E412AE030E5}">
      <dsp:nvSpPr>
        <dsp:cNvPr id="0" name=""/>
        <dsp:cNvSpPr/>
      </dsp:nvSpPr>
      <dsp:spPr>
        <a:xfrm>
          <a:off x="8731698" y="0"/>
          <a:ext cx="1990523" cy="496485"/>
        </a:xfrm>
        <a:prstGeom prst="chevron">
          <a:avLst/>
        </a:prstGeom>
        <a:solidFill>
          <a:srgbClr val="E703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результаты</a:t>
          </a:r>
        </a:p>
      </dsp:txBody>
      <dsp:txXfrm>
        <a:off x="8979941" y="0"/>
        <a:ext cx="1494038" cy="496485"/>
      </dsp:txXfrm>
    </dsp:sp>
    <dsp:sp modelId="{E695CCC1-5A55-4B95-8623-F4207B6C8240}">
      <dsp:nvSpPr>
        <dsp:cNvPr id="0" name=""/>
        <dsp:cNvSpPr/>
      </dsp:nvSpPr>
      <dsp:spPr>
        <a:xfrm>
          <a:off x="10197156" y="0"/>
          <a:ext cx="1990523" cy="496485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выводы</a:t>
          </a:r>
        </a:p>
      </dsp:txBody>
      <dsp:txXfrm>
        <a:off x="10445399" y="0"/>
        <a:ext cx="1494038" cy="4964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0C75-AE1A-408D-A626-257600B6FBDB}">
      <dsp:nvSpPr>
        <dsp:cNvPr id="0" name=""/>
        <dsp:cNvSpPr/>
      </dsp:nvSpPr>
      <dsp:spPr>
        <a:xfrm>
          <a:off x="3364" y="0"/>
          <a:ext cx="1979287" cy="496485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введение</a:t>
          </a:r>
          <a:endParaRPr lang="ru-RU" sz="1500" kern="1200" dirty="0"/>
        </a:p>
      </dsp:txBody>
      <dsp:txXfrm>
        <a:off x="251607" y="0"/>
        <a:ext cx="1482802" cy="496485"/>
      </dsp:txXfrm>
    </dsp:sp>
    <dsp:sp modelId="{592B1257-4088-43AB-BAC7-694B6F8195B0}">
      <dsp:nvSpPr>
        <dsp:cNvPr id="0" name=""/>
        <dsp:cNvSpPr/>
      </dsp:nvSpPr>
      <dsp:spPr>
        <a:xfrm>
          <a:off x="1458541" y="0"/>
          <a:ext cx="1767160" cy="496485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постановка задачи</a:t>
          </a:r>
          <a:endParaRPr lang="ru-RU" sz="1500" kern="1200" dirty="0"/>
        </a:p>
      </dsp:txBody>
      <dsp:txXfrm>
        <a:off x="1706784" y="0"/>
        <a:ext cx="1270675" cy="496485"/>
      </dsp:txXfrm>
    </dsp:sp>
    <dsp:sp modelId="{A80974C5-FAB4-4210-937D-258139E69A23}">
      <dsp:nvSpPr>
        <dsp:cNvPr id="0" name=""/>
        <dsp:cNvSpPr/>
      </dsp:nvSpPr>
      <dsp:spPr>
        <a:xfrm>
          <a:off x="2801575" y="0"/>
          <a:ext cx="1722110" cy="496485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GRAS</a:t>
          </a:r>
          <a:endParaRPr lang="ru-RU" sz="1500" kern="1200" dirty="0"/>
        </a:p>
      </dsp:txBody>
      <dsp:txXfrm>
        <a:off x="3049818" y="0"/>
        <a:ext cx="1225625" cy="496485"/>
      </dsp:txXfrm>
    </dsp:sp>
    <dsp:sp modelId="{A601F1BA-9008-4C0E-B4A5-89389BD22337}">
      <dsp:nvSpPr>
        <dsp:cNvPr id="0" name=""/>
        <dsp:cNvSpPr/>
      </dsp:nvSpPr>
      <dsp:spPr>
        <a:xfrm>
          <a:off x="3942296" y="0"/>
          <a:ext cx="2428165" cy="496485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KURODA</a:t>
          </a:r>
          <a:endParaRPr lang="ru-RU" sz="1500" kern="1200" dirty="0"/>
        </a:p>
      </dsp:txBody>
      <dsp:txXfrm>
        <a:off x="4190539" y="0"/>
        <a:ext cx="1931680" cy="496485"/>
      </dsp:txXfrm>
    </dsp:sp>
    <dsp:sp modelId="{24166A87-724D-4152-83FF-E309C41E705B}">
      <dsp:nvSpPr>
        <dsp:cNvPr id="0" name=""/>
        <dsp:cNvSpPr/>
      </dsp:nvSpPr>
      <dsp:spPr>
        <a:xfrm>
          <a:off x="5800781" y="0"/>
          <a:ext cx="1990523" cy="496485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KURODA-1</a:t>
          </a:r>
          <a:endParaRPr lang="ru-RU" sz="1500" kern="1200" dirty="0"/>
        </a:p>
      </dsp:txBody>
      <dsp:txXfrm>
        <a:off x="6049024" y="0"/>
        <a:ext cx="1494038" cy="496485"/>
      </dsp:txXfrm>
    </dsp:sp>
    <dsp:sp modelId="{EA5D3D9E-E5C3-49FB-BFB4-E2A0EB1CC369}">
      <dsp:nvSpPr>
        <dsp:cNvPr id="0" name=""/>
        <dsp:cNvSpPr/>
      </dsp:nvSpPr>
      <dsp:spPr>
        <a:xfrm>
          <a:off x="7266240" y="0"/>
          <a:ext cx="1990523" cy="496485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метрики</a:t>
          </a:r>
          <a:endParaRPr lang="ru-RU" sz="1500" kern="1200" dirty="0"/>
        </a:p>
      </dsp:txBody>
      <dsp:txXfrm>
        <a:off x="7514483" y="0"/>
        <a:ext cx="1494038" cy="496485"/>
      </dsp:txXfrm>
    </dsp:sp>
    <dsp:sp modelId="{6BE586C0-E8CF-4CFB-A937-2E412AE030E5}">
      <dsp:nvSpPr>
        <dsp:cNvPr id="0" name=""/>
        <dsp:cNvSpPr/>
      </dsp:nvSpPr>
      <dsp:spPr>
        <a:xfrm>
          <a:off x="8731698" y="0"/>
          <a:ext cx="1990523" cy="496485"/>
        </a:xfrm>
        <a:prstGeom prst="chevron">
          <a:avLst/>
        </a:prstGeom>
        <a:solidFill>
          <a:srgbClr val="E703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результаты</a:t>
          </a:r>
        </a:p>
      </dsp:txBody>
      <dsp:txXfrm>
        <a:off x="8979941" y="0"/>
        <a:ext cx="1494038" cy="496485"/>
      </dsp:txXfrm>
    </dsp:sp>
    <dsp:sp modelId="{E695CCC1-5A55-4B95-8623-F4207B6C8240}">
      <dsp:nvSpPr>
        <dsp:cNvPr id="0" name=""/>
        <dsp:cNvSpPr/>
      </dsp:nvSpPr>
      <dsp:spPr>
        <a:xfrm>
          <a:off x="10197156" y="0"/>
          <a:ext cx="1990523" cy="496485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выводы</a:t>
          </a:r>
        </a:p>
      </dsp:txBody>
      <dsp:txXfrm>
        <a:off x="10445399" y="0"/>
        <a:ext cx="1494038" cy="4964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054C-8B0D-48F7-9720-9663827C55C5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B5D-1F27-45EE-B9F6-308FAA2427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25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054C-8B0D-48F7-9720-9663827C55C5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B5D-1F27-45EE-B9F6-308FAA2427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17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054C-8B0D-48F7-9720-9663827C55C5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B5D-1F27-45EE-B9F6-308FAA2427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57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054C-8B0D-48F7-9720-9663827C55C5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B5D-1F27-45EE-B9F6-308FAA2427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92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054C-8B0D-48F7-9720-9663827C55C5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B5D-1F27-45EE-B9F6-308FAA2427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75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054C-8B0D-48F7-9720-9663827C55C5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B5D-1F27-45EE-B9F6-308FAA2427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65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054C-8B0D-48F7-9720-9663827C55C5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B5D-1F27-45EE-B9F6-308FAA2427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78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054C-8B0D-48F7-9720-9663827C55C5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B5D-1F27-45EE-B9F6-308FAA2427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03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054C-8B0D-48F7-9720-9663827C55C5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B5D-1F27-45EE-B9F6-308FAA2427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01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054C-8B0D-48F7-9720-9663827C55C5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B5D-1F27-45EE-B9F6-308FAA2427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19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054C-8B0D-48F7-9720-9663827C55C5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B5D-1F27-45EE-B9F6-308FAA2427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21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B054C-8B0D-48F7-9720-9663827C55C5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4B5D-1F27-45EE-B9F6-308FAA2427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4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vk.com/away.php?to=http://economics.hse.ru/inou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1.jpe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diagramData" Target="../diagrams/data6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6.xml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1.jpeg"/><Relationship Id="rId12" Type="http://schemas.openxmlformats.org/officeDocument/2006/relationships/image" Target="../media/image2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openxmlformats.org/officeDocument/2006/relationships/image" Target="../media/image21.png"/><Relationship Id="rId5" Type="http://schemas.openxmlformats.org/officeDocument/2006/relationships/diagramColors" Target="../diagrams/colors7.xml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1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openxmlformats.org/officeDocument/2006/relationships/image" Target="../media/image28.emf"/><Relationship Id="rId5" Type="http://schemas.openxmlformats.org/officeDocument/2006/relationships/diagramColors" Target="../diagrams/colors8.xml"/><Relationship Id="rId10" Type="http://schemas.openxmlformats.org/officeDocument/2006/relationships/image" Target="../media/image27.emf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2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Franklin Gothic Book" panose="020B0503020102020204" pitchFamily="34" charset="0"/>
              </a:rPr>
              <a:t>МЕТОДЫ ПРОЕКЦИЙ ТАБЛИЦ «ЗАТРАТЫ-ВЫПУСК» И ИХ СРАВНЕНИЕ</a:t>
            </a:r>
            <a:endParaRPr lang="ru-RU" dirty="0">
              <a:latin typeface="Franklin Gothic Book" panose="020B0503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2929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>
                <a:latin typeface="Franklin Gothic Book" panose="020B0503020102020204" pitchFamily="34" charset="0"/>
              </a:rPr>
              <a:t>Доклад подготовили</a:t>
            </a:r>
            <a:r>
              <a:rPr lang="en-US" dirty="0" smtClean="0">
                <a:latin typeface="Franklin Gothic Book" panose="020B0503020102020204" pitchFamily="34" charset="0"/>
              </a:rPr>
              <a:t>:</a:t>
            </a:r>
          </a:p>
          <a:p>
            <a:pPr algn="r"/>
            <a:r>
              <a:rPr lang="ru-RU" dirty="0" smtClean="0">
                <a:latin typeface="Franklin Gothic Book" panose="020B0503020102020204" pitchFamily="34" charset="0"/>
              </a:rPr>
              <a:t>Соколов Денис</a:t>
            </a:r>
          </a:p>
          <a:p>
            <a:pPr algn="r"/>
            <a:r>
              <a:rPr lang="ru-RU" dirty="0" smtClean="0">
                <a:latin typeface="Franklin Gothic Book" panose="020B0503020102020204" pitchFamily="34" charset="0"/>
              </a:rPr>
              <a:t>Кузнецов Сергей</a:t>
            </a:r>
          </a:p>
          <a:p>
            <a:pPr algn="r"/>
            <a:r>
              <a:rPr lang="ru-RU" dirty="0" smtClean="0">
                <a:latin typeface="Franklin Gothic Book" panose="020B0503020102020204" pitchFamily="34" charset="0"/>
              </a:rPr>
              <a:t>Родичкин Михаил</a:t>
            </a:r>
          </a:p>
          <a:p>
            <a:pPr algn="r"/>
            <a:r>
              <a:rPr lang="ru-RU" dirty="0" smtClean="0">
                <a:latin typeface="Franklin Gothic Book" panose="020B0503020102020204" pitchFamily="34" charset="0"/>
              </a:rPr>
              <a:t>Научный руководитель</a:t>
            </a:r>
            <a:r>
              <a:rPr lang="en-US" dirty="0" smtClean="0">
                <a:latin typeface="Franklin Gothic Book" panose="020B0503020102020204" pitchFamily="34" charset="0"/>
              </a:rPr>
              <a:t>:</a:t>
            </a:r>
            <a:br>
              <a:rPr lang="en-US" dirty="0" smtClean="0">
                <a:latin typeface="Franklin Gothic Book" panose="020B0503020102020204" pitchFamily="34" charset="0"/>
              </a:rPr>
            </a:br>
            <a:r>
              <a:rPr lang="ru-RU" dirty="0" smtClean="0">
                <a:latin typeface="Franklin Gothic Book" panose="020B0503020102020204" pitchFamily="34" charset="0"/>
              </a:rPr>
              <a:t>Д.И. Пионтковский</a:t>
            </a:r>
          </a:p>
          <a:p>
            <a:pPr algn="r"/>
            <a:endParaRPr lang="ru-RU" dirty="0">
              <a:latin typeface="Franklin Gothic Book" panose="020B0503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114" y="5874793"/>
            <a:ext cx="1153886" cy="9832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9654" y="5331655"/>
            <a:ext cx="400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Адрес нашей научно-учебной группы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http://economics.hse.ru/inout/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44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0" y="15865"/>
          <a:ext cx="12192000" cy="496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9016510" y="581243"/>
            <a:ext cx="1513840" cy="855671"/>
          </a:xfrm>
          <a:prstGeom prst="rightArrow">
            <a:avLst/>
          </a:prstGeom>
          <a:solidFill>
            <a:srgbClr val="E703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результаты</a:t>
            </a:r>
            <a:endParaRPr lang="ru-RU" sz="16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114" y="5874793"/>
            <a:ext cx="1153886" cy="983207"/>
          </a:xfrm>
          <a:prstGeom prst="rect">
            <a:avLst/>
          </a:prstGeom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27086" y="1454384"/>
          <a:ext cx="6856926" cy="894927"/>
        </p:xfrm>
        <a:graphic>
          <a:graphicData uri="http://schemas.openxmlformats.org/drawingml/2006/table">
            <a:tbl>
              <a:tblPr/>
              <a:tblGrid>
                <a:gridCol w="2413556"/>
                <a:gridCol w="888674"/>
                <a:gridCol w="888674"/>
                <a:gridCol w="888674"/>
                <a:gridCol w="888674"/>
                <a:gridCol w="888674"/>
              </a:tblGrid>
              <a:tr h="2983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Квадранты\Метрики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PsiStat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квадр.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46,096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224,056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Оба квадр.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263,77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1520" y="872194"/>
            <a:ext cx="326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Результаты для метода</a:t>
            </a:r>
            <a:r>
              <a:rPr lang="en-US" dirty="0" smtClean="0"/>
              <a:t> GRAS: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27036" y="3142504"/>
          <a:ext cx="6899177" cy="951198"/>
        </p:xfrm>
        <a:graphic>
          <a:graphicData uri="http://schemas.openxmlformats.org/drawingml/2006/table">
            <a:tbl>
              <a:tblPr/>
              <a:tblGrid>
                <a:gridCol w="2428427"/>
                <a:gridCol w="894150"/>
                <a:gridCol w="894150"/>
                <a:gridCol w="894150"/>
                <a:gridCol w="894150"/>
                <a:gridCol w="894150"/>
              </a:tblGrid>
              <a:tr h="3072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Квадранты\Метрики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SWAD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PsiStat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квадр.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59,649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252,433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Оба квадр.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44,832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264,672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38756" y="4912724"/>
          <a:ext cx="6899177" cy="951198"/>
        </p:xfrm>
        <a:graphic>
          <a:graphicData uri="http://schemas.openxmlformats.org/drawingml/2006/table">
            <a:tbl>
              <a:tblPr/>
              <a:tblGrid>
                <a:gridCol w="2428427"/>
                <a:gridCol w="894150"/>
                <a:gridCol w="894150"/>
                <a:gridCol w="894150"/>
                <a:gridCol w="894150"/>
                <a:gridCol w="894150"/>
              </a:tblGrid>
              <a:tr h="3072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Квадранты\Метрики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SWAD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PsiStat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квадр.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56,537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235,169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Оба квадр.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41,969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240,335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43240" y="4316506"/>
            <a:ext cx="4180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Результаты для метода</a:t>
            </a:r>
            <a:r>
              <a:rPr lang="en-US" dirty="0" smtClean="0"/>
              <a:t> Kuroda1: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43240" y="2543938"/>
            <a:ext cx="326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Результаты для метода</a:t>
            </a:r>
            <a:r>
              <a:rPr lang="en-US" dirty="0" smtClean="0"/>
              <a:t> Kuroda: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53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0" y="15865"/>
          <a:ext cx="12192000" cy="496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9016510" y="581243"/>
            <a:ext cx="1513840" cy="855671"/>
          </a:xfrm>
          <a:prstGeom prst="rightArrow">
            <a:avLst/>
          </a:prstGeom>
          <a:solidFill>
            <a:srgbClr val="E703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результаты</a:t>
            </a:r>
            <a:endParaRPr lang="ru-RU" sz="1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114" y="5874793"/>
            <a:ext cx="1153886" cy="983207"/>
          </a:xfrm>
          <a:prstGeom prst="rect">
            <a:avLst/>
          </a:prstGeom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09822" y="1266093"/>
            <a:ext cx="8947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Получившиеся ранги методов для проекций 1 квадранта и обоих квадрантов 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20505" y="2025748"/>
            <a:ext cx="2785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первого квадранта</a:t>
            </a:r>
            <a:r>
              <a:rPr lang="en-US" dirty="0" smtClean="0"/>
              <a:t>: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98622" y="2590816"/>
          <a:ext cx="9208084" cy="1432544"/>
        </p:xfrm>
        <a:graphic>
          <a:graphicData uri="http://schemas.openxmlformats.org/drawingml/2006/table">
            <a:tbl>
              <a:tblPr/>
              <a:tblGrid>
                <a:gridCol w="2134561"/>
                <a:gridCol w="785947"/>
                <a:gridCol w="785947"/>
                <a:gridCol w="785947"/>
                <a:gridCol w="785947"/>
                <a:gridCol w="785947"/>
                <a:gridCol w="785947"/>
                <a:gridCol w="785947"/>
                <a:gridCol w="785947"/>
                <a:gridCol w="785947"/>
              </a:tblGrid>
              <a:tr h="358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Методы\Метрики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SWAD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WAPE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MAPE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PsiStat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R_All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Gras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0,243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46,096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224,056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0,425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Kuroda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0,347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59,649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252,433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0,631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Kuroda1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0,31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56,537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235,169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0,517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2225" y="4161736"/>
            <a:ext cx="2785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первого квадранта</a:t>
            </a:r>
            <a:r>
              <a:rPr lang="en-US" dirty="0" smtClean="0"/>
              <a:t>:</a:t>
            </a:r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96274" y="4726804"/>
          <a:ext cx="9208084" cy="1432544"/>
        </p:xfrm>
        <a:graphic>
          <a:graphicData uri="http://schemas.openxmlformats.org/drawingml/2006/table">
            <a:tbl>
              <a:tblPr/>
              <a:tblGrid>
                <a:gridCol w="2134561"/>
                <a:gridCol w="785947"/>
                <a:gridCol w="785947"/>
                <a:gridCol w="785947"/>
                <a:gridCol w="785947"/>
                <a:gridCol w="785947"/>
                <a:gridCol w="785947"/>
                <a:gridCol w="785947"/>
                <a:gridCol w="785947"/>
                <a:gridCol w="785947"/>
              </a:tblGrid>
              <a:tr h="358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Методы\Метрики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SWAD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WAPE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MAPE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PsiStat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R_All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Gras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263,77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Kuroda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44,832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264,672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Kuroda1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41,969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240,335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65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36993070"/>
              </p:ext>
            </p:extLst>
          </p:nvPr>
        </p:nvGraphicFramePr>
        <p:xfrm>
          <a:off x="0" y="15865"/>
          <a:ext cx="12192000" cy="496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10601242" y="581243"/>
            <a:ext cx="1513840" cy="85567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выводы</a:t>
            </a:r>
            <a:endParaRPr lang="ru-RU" sz="1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114" y="5874793"/>
            <a:ext cx="1153886" cy="983207"/>
          </a:xfrm>
          <a:prstGeom prst="rect">
            <a:avLst/>
          </a:prstGeom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Объект 1"/>
          <p:cNvSpPr txBox="1">
            <a:spLocks/>
          </p:cNvSpPr>
          <p:nvPr/>
        </p:nvSpPr>
        <p:spPr>
          <a:xfrm>
            <a:off x="990600" y="16732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Franklin Gothic Book" panose="020B0503020102020204" pitchFamily="34" charset="0"/>
              </a:rPr>
              <a:t>Схожая работа была проделана в статье</a:t>
            </a:r>
            <a:r>
              <a:rPr lang="en-US" dirty="0" smtClean="0">
                <a:latin typeface="Franklin Gothic Book" panose="020B0503020102020204" pitchFamily="34" charset="0"/>
              </a:rPr>
              <a:t>:</a:t>
            </a:r>
            <a:endParaRPr lang="ru-RU" dirty="0" smtClean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Umed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Temurshoev</a:t>
            </a:r>
            <a:r>
              <a:rPr lang="en-US" dirty="0">
                <a:latin typeface="Franklin Gothic Book" panose="020B0503020102020204" pitchFamily="34" charset="0"/>
              </a:rPr>
              <a:t> , Colin Webb &amp; Norihiko </a:t>
            </a:r>
            <a:r>
              <a:rPr lang="en-US" dirty="0" err="1">
                <a:latin typeface="Franklin Gothic Book" panose="020B0503020102020204" pitchFamily="34" charset="0"/>
              </a:rPr>
              <a:t>Yamano</a:t>
            </a:r>
            <a:r>
              <a:rPr lang="en-US" dirty="0">
                <a:latin typeface="Franklin Gothic Book" panose="020B0503020102020204" pitchFamily="34" charset="0"/>
              </a:rPr>
              <a:t> (2011): PROJECTION OF SUPPLY AND USE TABLES: METHODS AND THEIR EMPIRICAL ASSESSMENT, Economic Systems Research, 23:1, 91-123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latin typeface="Franklin Gothic Book" panose="020B0503020102020204" pitchFamily="34" charset="0"/>
              </a:rPr>
              <a:t>В этой работе анализировались методы:</a:t>
            </a:r>
            <a:r>
              <a:rPr lang="en-US" dirty="0" smtClean="0">
                <a:latin typeface="Franklin Gothic Book" panose="020B0503020102020204" pitchFamily="34" charset="0"/>
              </a:rPr>
              <a:t> EUKLEMS, EURO, GRAS, INSD, </a:t>
            </a:r>
            <a:r>
              <a:rPr lang="en-US" dirty="0" err="1" smtClean="0">
                <a:latin typeface="Franklin Gothic Book" panose="020B0503020102020204" pitchFamily="34" charset="0"/>
              </a:rPr>
              <a:t>ISD,IWSD,Harthoorn</a:t>
            </a:r>
            <a:r>
              <a:rPr lang="en-US" dirty="0" smtClean="0">
                <a:latin typeface="Franklin Gothic Book" panose="020B0503020102020204" pitchFamily="34" charset="0"/>
              </a:rPr>
              <a:t> and van Dalen’s method, Kuroda’s method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latin typeface="Franklin Gothic Book" panose="020B0503020102020204" pitchFamily="34" charset="0"/>
              </a:rPr>
              <a:t>На основе </a:t>
            </a:r>
            <a:r>
              <a:rPr lang="en-US" dirty="0" smtClean="0">
                <a:latin typeface="Franklin Gothic Book" panose="020B0503020102020204" pitchFamily="34" charset="0"/>
              </a:rPr>
              <a:t>SUT </a:t>
            </a:r>
            <a:r>
              <a:rPr lang="ru-RU" dirty="0" smtClean="0">
                <a:latin typeface="Franklin Gothic Book" panose="020B0503020102020204" pitchFamily="34" charset="0"/>
              </a:rPr>
              <a:t>таблиц двух стран</a:t>
            </a:r>
            <a:r>
              <a:rPr lang="en-US" dirty="0" smtClean="0">
                <a:latin typeface="Franklin Gothic Book" panose="020B0503020102020204" pitchFamily="34" charset="0"/>
              </a:rPr>
              <a:t>: </a:t>
            </a:r>
            <a:r>
              <a:rPr lang="ru-RU" dirty="0" smtClean="0">
                <a:latin typeface="Franklin Gothic Book" panose="020B0503020102020204" pitchFamily="34" charset="0"/>
              </a:rPr>
              <a:t>Голландии и Испании.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latin typeface="Franklin Gothic Book" panose="020B0503020102020204" pitchFamily="34" charset="0"/>
              </a:rPr>
              <a:t>Авторы отметили методы</a:t>
            </a:r>
            <a:r>
              <a:rPr lang="en-US" dirty="0" smtClean="0">
                <a:latin typeface="Franklin Gothic Book" panose="020B0503020102020204" pitchFamily="34" charset="0"/>
              </a:rPr>
              <a:t>: GRAS, INSD, Kuroda, </a:t>
            </a:r>
            <a:r>
              <a:rPr lang="ru-RU" dirty="0" smtClean="0">
                <a:latin typeface="Franklin Gothic Book" panose="020B0503020102020204" pitchFamily="34" charset="0"/>
              </a:rPr>
              <a:t>как наиболее эффективные</a:t>
            </a:r>
            <a:endParaRPr lang="ru-RU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1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/>
          </p:nvPr>
        </p:nvGraphicFramePr>
        <p:xfrm>
          <a:off x="0" y="15865"/>
          <a:ext cx="12192000" cy="496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10601242" y="581243"/>
            <a:ext cx="1513840" cy="85567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выводы</a:t>
            </a:r>
            <a:endParaRPr lang="ru-RU" sz="1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114" y="5874793"/>
            <a:ext cx="1153886" cy="983207"/>
          </a:xfrm>
          <a:prstGeom prst="rect">
            <a:avLst/>
          </a:prstGeom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963168" y="123736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dirty="0" smtClean="0">
                <a:latin typeface="Franklin Gothic Book" panose="020B0503020102020204" pitchFamily="34" charset="0"/>
                <a:ea typeface="Cambria Math" panose="02040503050406030204" pitchFamily="18" charset="0"/>
              </a:rPr>
              <a:t>Метод </a:t>
            </a:r>
            <a:r>
              <a:rPr lang="en-US" dirty="0" smtClean="0">
                <a:latin typeface="Franklin Gothic Book" panose="020B0503020102020204" pitchFamily="34" charset="0"/>
                <a:ea typeface="Cambria Math" panose="02040503050406030204" pitchFamily="18" charset="0"/>
              </a:rPr>
              <a:t>GRAS </a:t>
            </a:r>
            <a:r>
              <a:rPr lang="ru-RU" dirty="0" smtClean="0">
                <a:latin typeface="Franklin Gothic Book" panose="020B0503020102020204" pitchFamily="34" charset="0"/>
                <a:ea typeface="Cambria Math" panose="02040503050406030204" pitchFamily="18" charset="0"/>
              </a:rPr>
              <a:t>оказался более эффективным почти по всем метрикам</a:t>
            </a:r>
          </a:p>
          <a:p>
            <a:r>
              <a:rPr lang="ru-RU" dirty="0" smtClean="0">
                <a:latin typeface="Franklin Gothic Book" panose="020B0503020102020204" pitchFamily="34" charset="0"/>
                <a:ea typeface="Cambria Math" panose="02040503050406030204" pitchFamily="18" charset="0"/>
              </a:rPr>
              <a:t>Метод </a:t>
            </a:r>
            <a:r>
              <a:rPr lang="en-US" dirty="0" smtClean="0">
                <a:latin typeface="Franklin Gothic Book" panose="020B0503020102020204" pitchFamily="34" charset="0"/>
                <a:ea typeface="Cambria Math" panose="02040503050406030204" pitchFamily="18" charset="0"/>
              </a:rPr>
              <a:t>KURODA</a:t>
            </a:r>
            <a:r>
              <a:rPr lang="ru-RU" dirty="0" smtClean="0">
                <a:latin typeface="Franklin Gothic Book" panose="020B0503020102020204" pitchFamily="34" charset="0"/>
                <a:ea typeface="Cambria Math" panose="02040503050406030204" pitchFamily="18" charset="0"/>
              </a:rPr>
              <a:t>1</a:t>
            </a:r>
            <a:r>
              <a:rPr lang="en-US" dirty="0" smtClean="0">
                <a:latin typeface="Franklin Gothic Book" panose="020B0503020102020204" pitchFamily="34" charset="0"/>
                <a:ea typeface="Cambria Math" panose="02040503050406030204" pitchFamily="18" charset="0"/>
              </a:rPr>
              <a:t> </a:t>
            </a:r>
            <a:r>
              <a:rPr lang="ru-RU" dirty="0" smtClean="0">
                <a:latin typeface="Franklin Gothic Book" panose="020B0503020102020204" pitchFamily="34" charset="0"/>
                <a:ea typeface="Cambria Math" panose="02040503050406030204" pitchFamily="18" charset="0"/>
              </a:rPr>
              <a:t>оказался чуть менее эффективным чем, </a:t>
            </a:r>
            <a:r>
              <a:rPr lang="en-US" dirty="0" smtClean="0">
                <a:latin typeface="Franklin Gothic Book" panose="020B0503020102020204" pitchFamily="34" charset="0"/>
                <a:ea typeface="Cambria Math" panose="02040503050406030204" pitchFamily="18" charset="0"/>
              </a:rPr>
              <a:t>GRAS, </a:t>
            </a:r>
            <a:r>
              <a:rPr lang="ru-RU" dirty="0" smtClean="0">
                <a:latin typeface="Franklin Gothic Book" panose="020B0503020102020204" pitchFamily="34" charset="0"/>
                <a:ea typeface="Cambria Math" panose="02040503050406030204" pitchFamily="18" charset="0"/>
              </a:rPr>
              <a:t>но не сильно, а по </a:t>
            </a:r>
            <a:r>
              <a:rPr lang="en-US" dirty="0" smtClean="0">
                <a:latin typeface="Franklin Gothic Book" panose="020B0503020102020204" pitchFamily="34" charset="0"/>
                <a:ea typeface="Cambria Math" panose="02040503050406030204" pitchFamily="18" charset="0"/>
              </a:rPr>
              <a:t>MAPE </a:t>
            </a:r>
            <a:r>
              <a:rPr lang="ru-RU" dirty="0" smtClean="0">
                <a:latin typeface="Franklin Gothic Book" panose="020B0503020102020204" pitchFamily="34" charset="0"/>
                <a:ea typeface="Cambria Math" panose="02040503050406030204" pitchFamily="18" charset="0"/>
              </a:rPr>
              <a:t>для второго и первого квадранта даже лучше</a:t>
            </a:r>
          </a:p>
          <a:p>
            <a:r>
              <a:rPr lang="ru-RU" dirty="0" smtClean="0">
                <a:latin typeface="Franklin Gothic Book" panose="020B0503020102020204" pitchFamily="34" charset="0"/>
                <a:ea typeface="Cambria Math" panose="02040503050406030204" pitchFamily="18" charset="0"/>
              </a:rPr>
              <a:t>Метод </a:t>
            </a:r>
            <a:r>
              <a:rPr lang="en-US" dirty="0" smtClean="0">
                <a:latin typeface="Franklin Gothic Book" panose="020B0503020102020204" pitchFamily="34" charset="0"/>
                <a:ea typeface="Cambria Math" panose="02040503050406030204" pitchFamily="18" charset="0"/>
              </a:rPr>
              <a:t>KURODA </a:t>
            </a:r>
            <a:r>
              <a:rPr lang="ru-RU" dirty="0" smtClean="0">
                <a:latin typeface="Franklin Gothic Book" panose="020B0503020102020204" pitchFamily="34" charset="0"/>
                <a:ea typeface="Cambria Math" panose="02040503050406030204" pitchFamily="18" charset="0"/>
              </a:rPr>
              <a:t>оказался наименее точным по всем метрикам</a:t>
            </a:r>
            <a:endParaRPr lang="en-US" dirty="0" smtClean="0">
              <a:latin typeface="Franklin Gothic Book" panose="020B0503020102020204" pitchFamily="34" charset="0"/>
              <a:ea typeface="Cambria Math" panose="02040503050406030204" pitchFamily="18" charset="0"/>
            </a:endParaRPr>
          </a:p>
          <a:p>
            <a:r>
              <a:rPr lang="ru-RU" dirty="0" smtClean="0">
                <a:latin typeface="Franklin Gothic Book" panose="020B0503020102020204" pitchFamily="34" charset="0"/>
                <a:ea typeface="Cambria Math" panose="02040503050406030204" pitchFamily="18" charset="0"/>
              </a:rPr>
              <a:t>Для построения проекций таблиц по России лучшего всего использовать метод </a:t>
            </a:r>
            <a:r>
              <a:rPr lang="en-US" dirty="0" smtClean="0">
                <a:latin typeface="Franklin Gothic Book" panose="020B0503020102020204" pitchFamily="34" charset="0"/>
                <a:ea typeface="Cambria Math" panose="02040503050406030204" pitchFamily="18" charset="0"/>
              </a:rPr>
              <a:t>GRAS</a:t>
            </a:r>
            <a:r>
              <a:rPr lang="ru-RU" dirty="0" smtClean="0">
                <a:latin typeface="Franklin Gothic Book" panose="020B0503020102020204" pitchFamily="34" charset="0"/>
                <a:ea typeface="Cambria Math" panose="02040503050406030204" pitchFamily="18" charset="0"/>
              </a:rPr>
              <a:t> </a:t>
            </a:r>
          </a:p>
          <a:p>
            <a:endParaRPr lang="en-US" dirty="0">
              <a:latin typeface="Franklin Gothic Book" panose="020B05030201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88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9640" y="2559685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62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551236008"/>
              </p:ext>
            </p:extLst>
          </p:nvPr>
        </p:nvGraphicFramePr>
        <p:xfrm>
          <a:off x="0" y="15865"/>
          <a:ext cx="12192000" cy="496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114" y="5874793"/>
            <a:ext cx="1153886" cy="983207"/>
          </a:xfrm>
          <a:prstGeom prst="rect">
            <a:avLst/>
          </a:prstGeom>
        </p:spPr>
      </p:pic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МОБ – это экономико-математическая балансовая модель, характеризующая межотраслевые производственные взаимосвязи в экономике страны. Она характеризует связи между выпуском продукции в одной отрасли и затратами, расходованием продукции всех участвующих отраслей, необходимым для обеспечения этого выпуска</a:t>
            </a:r>
            <a:r>
              <a:rPr lang="ru-RU" alt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en-US" altLang="ru-RU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 alt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 Модели МОБ выделяются четыре квадранта. В первом отражается промежуточное потребление и система производственных связей, во втором — структура конечного использования ВВП, в третьем — стоимостная структура ВВП, а в четвёртом — перераспределение национального дохода.</a:t>
            </a:r>
          </a:p>
          <a:p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36655" y="581243"/>
            <a:ext cx="1513840" cy="85567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введение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6621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/>
          </p:nvPr>
        </p:nvGraphicFramePr>
        <p:xfrm>
          <a:off x="0" y="15865"/>
          <a:ext cx="12192000" cy="496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114" y="5874793"/>
            <a:ext cx="1153886" cy="983207"/>
          </a:xfrm>
          <a:prstGeom prst="rect">
            <a:avLst/>
          </a:prstGeom>
        </p:spPr>
      </p:pic>
      <p:sp>
        <p:nvSpPr>
          <p:cNvPr id="15" name="Стрелка вправо 14"/>
          <p:cNvSpPr/>
          <p:nvPr/>
        </p:nvSpPr>
        <p:spPr>
          <a:xfrm>
            <a:off x="36655" y="581243"/>
            <a:ext cx="1513840" cy="85567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введение</a:t>
            </a:r>
            <a:endParaRPr lang="ru-RU" sz="16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 общем случае таблица МОБ выглядит так:</a:t>
            </a:r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20784" y="2389927"/>
            <a:ext cx="5716361" cy="417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95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315114145"/>
              </p:ext>
            </p:extLst>
          </p:nvPr>
        </p:nvGraphicFramePr>
        <p:xfrm>
          <a:off x="0" y="15865"/>
          <a:ext cx="12192000" cy="496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1768247" y="581243"/>
            <a:ext cx="1513840" cy="85567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п</a:t>
            </a:r>
            <a:r>
              <a:rPr lang="ru-RU" sz="1600" dirty="0" smtClean="0"/>
              <a:t>остановка</a:t>
            </a:r>
            <a:br>
              <a:rPr lang="ru-RU" sz="1600" dirty="0" smtClean="0"/>
            </a:br>
            <a:r>
              <a:rPr lang="ru-RU" sz="1600" dirty="0" smtClean="0"/>
              <a:t>задачи</a:t>
            </a:r>
            <a:endParaRPr lang="ru-RU" sz="1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Проектирование матриц- одна из важнейших проблем, решаемая в рамках межотраслевого баланса. Составление баланса-дорогостоящая и трудоемкая процедура, поэтому целесообразно проектировать матрицы, используя математические методы.</a:t>
            </a:r>
          </a:p>
          <a:p>
            <a:pPr marL="0" indent="0">
              <a:buNone/>
            </a:pPr>
            <a:r>
              <a:rPr lang="ru-RU" dirty="0"/>
              <a:t>	В нашем исследовании проверялась эффективность различных методов проекции </a:t>
            </a:r>
            <a:r>
              <a:rPr lang="ru-RU" dirty="0" smtClean="0"/>
              <a:t>на </a:t>
            </a:r>
            <a:r>
              <a:rPr lang="ru-RU" dirty="0"/>
              <a:t>отечественных данных. При это применялись различные критерии сравнения построенных таблиц между собой и с тестовыми данными. Предполагается, что результаты исследования будут использованы при выборе метода проекции более детальных и </a:t>
            </a:r>
            <a:r>
              <a:rPr lang="ru-RU" dirty="0" smtClean="0"/>
              <a:t>точных таблиц </a:t>
            </a:r>
            <a:r>
              <a:rPr lang="ru-RU" dirty="0"/>
              <a:t>затрат-выпуск.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114" y="5874793"/>
            <a:ext cx="1153886" cy="98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00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0" y="15865"/>
          <a:ext cx="12192000" cy="496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2920294" y="581243"/>
            <a:ext cx="1513840" cy="855671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GRAS</a:t>
            </a:r>
            <a:endParaRPr lang="ru-RU" sz="1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114" y="5874793"/>
            <a:ext cx="1153886" cy="9832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2"/>
              <p:cNvSpPr txBox="1">
                <a:spLocks/>
              </p:cNvSpPr>
              <p:nvPr/>
            </p:nvSpPr>
            <p:spPr>
              <a:xfrm>
                <a:off x="990600" y="1978025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Метод изначально предложенный </a:t>
                </a:r>
                <a:r>
                  <a:rPr lang="en-US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Günlük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-¸</a:t>
                </a:r>
                <a:r>
                  <a:rPr lang="en-US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Senesen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и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Bates (1988) </a:t>
                </a: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и позже дополнительно формализованный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Junius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</a:t>
                </a:r>
                <a:r>
                  <a:rPr lang="en-US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Oosterhaven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(2003)</a:t>
                </a: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Целевая </a:t>
                </a: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функция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ru-RU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func>
                          <m:func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𝑜𝑖𝑗</m:t>
                                    </m:r>
                                  </m:sub>
                                </m:sSub>
                              </m:den>
                            </m:f>
                          </m:e>
                        </m:func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min, </a:t>
                </a: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 элемент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матрицы-проекции стоящий на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</a:t>
                </a: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ой строке в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j-</a:t>
                </a: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ом столбце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 элемент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базовый матрицы </a:t>
                </a: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стоящий на </a:t>
                </a:r>
                <a:r>
                  <a:rPr lang="en-US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</a:t>
                </a: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ой строке в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j-</a:t>
                </a: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ом столбце</a:t>
                </a:r>
              </a:p>
              <a:p>
                <a:endParaRPr lang="ru-RU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78025"/>
                <a:ext cx="10515600" cy="4351338"/>
              </a:xfrm>
              <a:prstGeom prst="rect">
                <a:avLst/>
              </a:prstGeom>
              <a:blipFill rotWithShape="0">
                <a:blip r:embed="rId8" cstate="print"/>
                <a:stretch>
                  <a:fillRect l="-1043" t="-2381" r="-2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389120" y="4023360"/>
            <a:ext cx="1041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590628" y="4035083"/>
            <a:ext cx="1041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342185" y="4386775"/>
            <a:ext cx="1041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90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0" y="15865"/>
          <a:ext cx="12192000" cy="496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2835886" y="581243"/>
            <a:ext cx="1513840" cy="855671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GRAS</a:t>
            </a:r>
            <a:endParaRPr lang="ru-RU" sz="1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114" y="5874793"/>
            <a:ext cx="1153886" cy="9832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Объект 2"/>
              <p:cNvSpPr txBox="1">
                <a:spLocks/>
              </p:cNvSpPr>
              <p:nvPr/>
            </p:nvSpPr>
            <p:spPr>
              <a:xfrm>
                <a:off x="963386" y="1825624"/>
                <a:ext cx="10544939" cy="474005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6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+mj-lt"/>
                  <a:buAutoNum type="arabicPeriod"/>
                </a:pPr>
                <a:r>
                  <a:rPr lang="ru-RU" dirty="0" smtClean="0"/>
                  <a:t>Если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сумма по строкам не совпаает с ограничениями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или 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>
                        <a:latin typeface="Cambria Math" panose="02040503050406030204" pitchFamily="18" charset="0"/>
                      </a:rPr>
                      <m:t>то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ru-RU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+4∗(</m:t>
                                      </m:r>
                                      <m:nary>
                                        <m:naryPr>
                                          <m:chr m:val="∑"/>
                                          <m:limLoc m:val="subSup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5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)∗(</m:t>
                                          </m:r>
                                          <m:nary>
                                            <m:naryPr>
                                              <m:chr m:val="∑"/>
                                              <m:limLoc m:val="subSup"/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5"/>
                                                </m:r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p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𝑖𝑗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−1</m:t>
                                                  </m:r>
                                                </m:sup>
                                              </m:sSub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rad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2∗</m:t>
                                  </m:r>
                                  <m:nary>
                                    <m:naryPr>
                                      <m:chr m:val="∑"/>
                                      <m:limLoc m:val="subSup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5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nary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при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≠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nary>
                            </m:e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nary>
                                    <m:naryPr>
                                      <m:chr m:val="∑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bSup>
                                    </m:e>
                                  </m:nary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+4∗(</m:t>
                                      </m:r>
                                      <m:nary>
                                        <m:naryPr>
                                          <m:chr m:val="∑"/>
                                          <m:limLoc m:val="subSup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5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)∗(</m:t>
                                          </m:r>
                                          <m:nary>
                                            <m:naryPr>
                                              <m:chr m:val="∑"/>
                                              <m:limLoc m:val="subSup"/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5"/>
                                                </m:r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p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𝑖𝑗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−1</m:t>
                                                  </m:r>
                                                </m:sup>
                                              </m:sSub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rad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2∗</m:t>
                                  </m:r>
                                  <m:nary>
                                    <m:naryPr>
                                      <m:chr m:val="∑"/>
                                      <m:limLoc m:val="subSup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1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при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≠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nary>
                            </m:e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nary>
                                    <m:naryPr>
                                      <m:chr m:val="∑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bSup>
                                    </m:e>
                                  </m:nary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2)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𝑑𝑖𝑎𝑔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𝑑𝑖𝑎𝑔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𝑑𝑖𝑎𝑔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𝑑𝑖𝑎𝑔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ru-RU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ru-RU" i="1" dirty="0">
                  <a:latin typeface="Cambria Math" panose="02040503050406030204" pitchFamily="18" charset="0"/>
                </a:endParaRPr>
              </a:p>
              <a:p>
                <a:pPr>
                  <a:buFont typeface="+mj-lt"/>
                  <a:buAutoNum type="arabicPeriod"/>
                </a:pPr>
                <a:endParaRPr lang="ru-RU" dirty="0"/>
              </a:p>
            </p:txBody>
          </p:sp>
        </mc:Choice>
        <mc:Fallback xmlns="">
          <p:sp>
            <p:nvSpPr>
              <p:cNvPr id="10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386" y="1825624"/>
                <a:ext cx="10544939" cy="4740050"/>
              </a:xfrm>
              <a:prstGeom prst="rect">
                <a:avLst/>
              </a:prstGeom>
              <a:blipFill rotWithShape="0">
                <a:blip r:embed="rId8" cstate="print"/>
                <a:stretch>
                  <a:fillRect l="-462" t="-19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62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0" y="15865"/>
          <a:ext cx="12192000" cy="496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4440982" y="581243"/>
            <a:ext cx="1513840" cy="855671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KURODA</a:t>
            </a:r>
            <a:endParaRPr lang="ru-RU" sz="1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114" y="5874793"/>
            <a:ext cx="1153886" cy="983207"/>
          </a:xfrm>
          <a:prstGeom prst="rect">
            <a:avLst/>
          </a:prstGeom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62589" y="1420837"/>
            <a:ext cx="3973387" cy="72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25083" y="1547446"/>
            <a:ext cx="2250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Целевая функция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866222" y="1561510"/>
            <a:ext cx="590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,где </a:t>
            </a:r>
            <a:r>
              <a:rPr lang="en-US" dirty="0" smtClean="0"/>
              <a:t>X –</a:t>
            </a:r>
            <a:r>
              <a:rPr lang="ru-RU" dirty="0" smtClean="0"/>
              <a:t> искомая матрица, А –</a:t>
            </a:r>
            <a:r>
              <a:rPr lang="en-US" dirty="0" smtClean="0"/>
              <a:t> </a:t>
            </a:r>
            <a:r>
              <a:rPr lang="ru-RU" dirty="0" smtClean="0"/>
              <a:t>матрица базового года 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9975" y="2026192"/>
            <a:ext cx="654943" cy="40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111364" y="2025750"/>
            <a:ext cx="492369" cy="38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16292" y="2075729"/>
            <a:ext cx="1017415" cy="34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79824" y="1867854"/>
            <a:ext cx="4437093" cy="84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78107" y="2145323"/>
            <a:ext cx="1123950" cy="25717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7143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89978" y="205388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,сделав замену</a:t>
            </a:r>
            <a:endParaRPr lang="ru-RU" dirty="0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211951" y="1532208"/>
            <a:ext cx="772405" cy="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9959926" y="1983546"/>
            <a:ext cx="2232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(INSD</a:t>
            </a:r>
            <a:r>
              <a:rPr lang="ru-RU" dirty="0" smtClean="0"/>
              <a:t> частный случай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09486" y="2616591"/>
            <a:ext cx="11882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Сумма строк и столбцов матриц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X</a:t>
            </a:r>
            <a:r>
              <a:rPr lang="ru-RU" dirty="0" smtClean="0"/>
              <a:t> в методе </a:t>
            </a:r>
            <a:r>
              <a:rPr lang="en-US" dirty="0" smtClean="0"/>
              <a:t>Kuroda </a:t>
            </a:r>
            <a:r>
              <a:rPr lang="ru-RU" dirty="0" smtClean="0"/>
              <a:t>должны равняться нулю. Для решения проблемы появления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43033" y="2996127"/>
            <a:ext cx="2812895" cy="38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7891975" y="3024552"/>
            <a:ext cx="74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,где</a:t>
            </a:r>
            <a:endParaRPr lang="ru-RU" dirty="0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409074" y="2990486"/>
            <a:ext cx="1637897" cy="540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47708" y="3265717"/>
            <a:ext cx="4607514" cy="1329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Box 33"/>
          <p:cNvSpPr txBox="1"/>
          <p:nvPr/>
        </p:nvSpPr>
        <p:spPr>
          <a:xfrm>
            <a:off x="5123540" y="3628573"/>
            <a:ext cx="5515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Выписав наш </a:t>
            </a:r>
            <a:r>
              <a:rPr lang="ru-RU" dirty="0" err="1" smtClean="0"/>
              <a:t>Лагранжиан</a:t>
            </a:r>
            <a:r>
              <a:rPr lang="ru-RU" dirty="0" smtClean="0"/>
              <a:t> совместно с штрафной функцией, и взяв производные </a:t>
            </a:r>
            <a:endParaRPr lang="ru-RU" dirty="0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47954" y="4760686"/>
            <a:ext cx="4378969" cy="140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4717141" y="3686628"/>
            <a:ext cx="58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(1)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413828" y="4992914"/>
            <a:ext cx="4397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-Использую ограничения                    </a:t>
            </a:r>
            <a:endParaRPr lang="ru-RU" dirty="0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979228" y="4992914"/>
            <a:ext cx="10795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9024488" y="4914879"/>
            <a:ext cx="1164544" cy="51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/>
          <p:cNvSpPr txBox="1"/>
          <p:nvPr/>
        </p:nvSpPr>
        <p:spPr>
          <a:xfrm>
            <a:off x="10232572" y="5021945"/>
            <a:ext cx="168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Вместе с (1)</a:t>
            </a:r>
            <a:endParaRPr lang="ru-RU" dirty="0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0199077" y="2912014"/>
            <a:ext cx="1498206" cy="629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5134708" y="5401994"/>
            <a:ext cx="47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(2)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4234" y="3038623"/>
            <a:ext cx="467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лишних минусов вводим штрафную функцию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12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0" y="15865"/>
          <a:ext cx="12192000" cy="496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6147398" y="581243"/>
            <a:ext cx="1513840" cy="85567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KURODA-1</a:t>
            </a:r>
            <a:endParaRPr lang="ru-RU" sz="16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114" y="5874793"/>
            <a:ext cx="1153886" cy="98320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894" y="984729"/>
            <a:ext cx="3432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Итерационный процесс 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87790" y="1420837"/>
            <a:ext cx="1140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Используем итерационную процедуру для получения </a:t>
            </a:r>
            <a:r>
              <a:rPr lang="en-US" dirty="0" smtClean="0"/>
              <a:t>Z</a:t>
            </a:r>
            <a:r>
              <a:rPr lang="ru-RU" dirty="0" smtClean="0"/>
              <a:t>. Инициализируем  ,  </a:t>
            </a:r>
            <a:endParaRPr lang="ru-RU" dirty="0"/>
          </a:p>
        </p:txBody>
      </p:sp>
      <p:pic>
        <p:nvPicPr>
          <p:cNvPr id="7199" name="Picture 3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20821" y="1406771"/>
            <a:ext cx="2609352" cy="40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/>
          <p:cNvSpPr txBox="1"/>
          <p:nvPr/>
        </p:nvSpPr>
        <p:spPr>
          <a:xfrm>
            <a:off x="323557" y="1730317"/>
            <a:ext cx="11605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где </a:t>
            </a:r>
            <a:r>
              <a:rPr lang="en-US" dirty="0" smtClean="0"/>
              <a:t>U </a:t>
            </a:r>
            <a:r>
              <a:rPr lang="ru-RU" dirty="0" smtClean="0"/>
              <a:t>будет единичной матрицей размером, что и в наших таблицах, а </a:t>
            </a:r>
            <a:r>
              <a:rPr lang="ru-RU" dirty="0" err="1" smtClean="0"/>
              <a:t>ламбды</a:t>
            </a:r>
            <a:r>
              <a:rPr lang="ru-RU" dirty="0" smtClean="0"/>
              <a:t> и </a:t>
            </a:r>
            <a:r>
              <a:rPr lang="ru-RU" dirty="0" err="1" smtClean="0"/>
              <a:t>тау</a:t>
            </a:r>
            <a:r>
              <a:rPr lang="ru-RU" dirty="0" smtClean="0"/>
              <a:t> будут нулевыми векторами . Тогда на шаге </a:t>
            </a:r>
            <a:r>
              <a:rPr lang="en-US" dirty="0" smtClean="0"/>
              <a:t>t</a:t>
            </a:r>
            <a:r>
              <a:rPr lang="ru-RU" dirty="0" smtClean="0"/>
              <a:t>=1..</a:t>
            </a:r>
            <a:r>
              <a:rPr lang="en-US" dirty="0" smtClean="0"/>
              <a:t>K</a:t>
            </a:r>
            <a:r>
              <a:rPr lang="ru-RU" dirty="0" smtClean="0"/>
              <a:t>, используем последние две формулы, и получаем</a:t>
            </a:r>
            <a:endParaRPr lang="ru-RU" dirty="0"/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200" name="Picture 3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29267" y="2039816"/>
            <a:ext cx="590931" cy="378802"/>
          </a:xfrm>
          <a:prstGeom prst="rect">
            <a:avLst/>
          </a:prstGeom>
          <a:noFill/>
        </p:spPr>
      </p:pic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0" y="2381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032651" y="2053880"/>
            <a:ext cx="244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 из которого получаем</a:t>
            </a:r>
            <a:endParaRPr lang="ru-RU" dirty="0"/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203" name="Picture 3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80428" y="2050848"/>
            <a:ext cx="534573" cy="381838"/>
          </a:xfrm>
          <a:prstGeom prst="rect">
            <a:avLst/>
          </a:prstGeom>
          <a:noFill/>
        </p:spPr>
      </p:pic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0" y="2381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1692" y="2349305"/>
            <a:ext cx="9270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которое используется для получения </a:t>
            </a:r>
            <a:endParaRPr lang="ru-RU" dirty="0"/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206" name="Picture 3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5898" y="2264898"/>
            <a:ext cx="333511" cy="463209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4501661" y="2349301"/>
            <a:ext cx="7230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 формулы (1). Этот процесс продолжается до некоторого конечного </a:t>
            </a:r>
            <a:r>
              <a:rPr lang="en-US" dirty="0" smtClean="0"/>
              <a:t>K</a:t>
            </a:r>
            <a:endParaRPr lang="ru-RU" dirty="0"/>
          </a:p>
        </p:txBody>
      </p:sp>
      <p:pic>
        <p:nvPicPr>
          <p:cNvPr id="7208" name="Picture 4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0014" y="2700998"/>
            <a:ext cx="5412888" cy="37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5866227" y="2729132"/>
            <a:ext cx="586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 при достаточно малых </a:t>
            </a:r>
            <a:r>
              <a:rPr lang="en-US" dirty="0" err="1" smtClean="0"/>
              <a:t>eps</a:t>
            </a:r>
            <a:r>
              <a:rPr lang="ru-RU" dirty="0" smtClean="0"/>
              <a:t>. Окончательное решение </a:t>
            </a:r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379826" y="3123026"/>
            <a:ext cx="5430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происходит, когда мы нашли наши</a:t>
            </a:r>
            <a:endParaRPr lang="ru-RU" dirty="0"/>
          </a:p>
        </p:txBody>
      </p:sp>
      <p:pic>
        <p:nvPicPr>
          <p:cNvPr id="7209" name="Picture 4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90892" y="3114821"/>
            <a:ext cx="1581440" cy="416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478301" y="3854548"/>
            <a:ext cx="11451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того, чтобы вычислить </a:t>
            </a:r>
            <a:r>
              <a:rPr lang="ru-RU" dirty="0" err="1" smtClean="0"/>
              <a:t>ур-я</a:t>
            </a:r>
            <a:r>
              <a:rPr lang="ru-RU" dirty="0" smtClean="0"/>
              <a:t> (1) и (2), нужно выбрать какие-то веса. </a:t>
            </a:r>
            <a:r>
              <a:rPr lang="ru-RU" dirty="0" err="1" smtClean="0"/>
              <a:t>Курода</a:t>
            </a:r>
            <a:r>
              <a:rPr lang="ru-RU" dirty="0" smtClean="0"/>
              <a:t> предполагал «равное процентное</a:t>
            </a:r>
            <a:endParaRPr lang="ru-RU" dirty="0"/>
          </a:p>
        </p:txBody>
      </p:sp>
      <p:pic>
        <p:nvPicPr>
          <p:cNvPr id="7210" name="Picture 4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62618" y="4145490"/>
            <a:ext cx="1504805" cy="50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TextBox 58"/>
          <p:cNvSpPr txBox="1"/>
          <p:nvPr/>
        </p:nvSpPr>
        <p:spPr>
          <a:xfrm>
            <a:off x="506433" y="4712676"/>
            <a:ext cx="5528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Уилкоксон</a:t>
            </a:r>
            <a:r>
              <a:rPr lang="ru-RU" dirty="0" smtClean="0"/>
              <a:t> предложил выбирать следующие веса</a:t>
            </a:r>
            <a:r>
              <a:rPr lang="en-US" dirty="0" smtClean="0"/>
              <a:t>: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211" name="Picture 4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668839" y="4501663"/>
            <a:ext cx="1924343" cy="689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TextBox 60"/>
          <p:cNvSpPr txBox="1"/>
          <p:nvPr/>
        </p:nvSpPr>
        <p:spPr>
          <a:xfrm>
            <a:off x="548640" y="5261310"/>
            <a:ext cx="10761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Минус первого варианта – исходная матрица не должна содержать нули, в противном случае вес будет не определен 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0916529" y="1463038"/>
            <a:ext cx="506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1113474" y="2124219"/>
            <a:ext cx="35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78300" y="4206237"/>
            <a:ext cx="320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изменение»   весовых схем</a:t>
            </a:r>
            <a:r>
              <a:rPr lang="en-US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01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0" y="15865"/>
          <a:ext cx="12192000" cy="496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7555335" y="581243"/>
            <a:ext cx="1513840" cy="85567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метрики</a:t>
            </a:r>
            <a:endParaRPr lang="ru-RU" sz="1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54529" y="1825625"/>
            <a:ext cx="10515600" cy="5505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114" y="5874793"/>
            <a:ext cx="1153886" cy="9832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>
                <a:spLocks noGrp="1" noChangeArrowheads="1"/>
              </p:cNvSpPr>
              <p:nvPr/>
            </p:nvSpPr>
            <p:spPr bwMode="auto">
              <a:xfrm>
                <a:off x="838200" y="699066"/>
                <a:ext cx="10069285" cy="60936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3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endParaRPr lang="ru-RU" altLang="ru-RU" sz="1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>
                  <a:lnSpc>
                    <a:spcPct val="90000"/>
                  </a:lnSpc>
                </a:pPr>
                <a:r>
                  <a:rPr lang="ru-RU" altLang="ru-RU" sz="18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Существуют несколько оценок эффективности </a:t>
                </a:r>
                <a:r>
                  <a:rPr lang="ru-RU" altLang="ru-RU" sz="1800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методов:</a:t>
                </a:r>
                <a:endParaRPr lang="ru-RU" altLang="ru-RU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>
                  <a:lnSpc>
                    <a:spcPct val="90000"/>
                  </a:lnSpc>
                </a:pPr>
                <a:r>
                  <a:rPr lang="ru-RU" altLang="ru-RU" sz="18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1) Абсолютная погрешность в процентах (</a:t>
                </a:r>
                <a:r>
                  <a:rPr lang="en-US" altLang="ru-RU" sz="18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MAPE</a:t>
                </a:r>
                <a:r>
                  <a:rPr lang="ru-RU" altLang="ru-RU" sz="18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): </a:t>
                </a:r>
              </a:p>
              <a:p>
                <a:pPr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ru-RU" altLang="ru-RU" sz="18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	</a:t>
                </a:r>
              </a:p>
              <a:p>
                <a:pPr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ru-RU" altLang="ru-RU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ru-RU" altLang="ru-RU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>
                  <a:lnSpc>
                    <a:spcPct val="90000"/>
                  </a:lnSpc>
                </a:pPr>
                <a:r>
                  <a:rPr lang="ru-RU" altLang="ru-RU" sz="18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2) Абсолютная погрешность с весами в процентах (</a:t>
                </a:r>
                <a:r>
                  <a:rPr lang="en-US" altLang="ru-RU" sz="18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WAPE</a:t>
                </a:r>
                <a:r>
                  <a:rPr lang="ru-RU" altLang="ru-RU" sz="18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):</a:t>
                </a:r>
              </a:p>
              <a:p>
                <a:pPr>
                  <a:lnSpc>
                    <a:spcPct val="90000"/>
                  </a:lnSpc>
                </a:pPr>
                <a:endParaRPr lang="ru-RU" altLang="ru-RU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>
                  <a:lnSpc>
                    <a:spcPct val="90000"/>
                  </a:lnSpc>
                </a:pPr>
                <a:endParaRPr lang="ru-RU" altLang="ru-RU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ru-RU" altLang="ru-RU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>
                  <a:lnSpc>
                    <a:spcPct val="90000"/>
                  </a:lnSpc>
                </a:pPr>
                <a:r>
                  <a:rPr lang="ru-RU" altLang="ru-RU" sz="18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3) Стандартизированная абсолютная  разница с весами (</a:t>
                </a:r>
                <a:r>
                  <a:rPr lang="en-US" altLang="ru-RU" sz="18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SWAD</a:t>
                </a:r>
                <a:r>
                  <a:rPr lang="ru-RU" altLang="ru-RU" sz="18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):</a:t>
                </a:r>
              </a:p>
              <a:p>
                <a:pPr>
                  <a:lnSpc>
                    <a:spcPct val="90000"/>
                  </a:lnSpc>
                </a:pPr>
                <a:endParaRPr lang="ru-RU" altLang="ru-RU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>
                  <a:lnSpc>
                    <a:spcPct val="90000"/>
                  </a:lnSpc>
                </a:pPr>
                <a:endParaRPr lang="ru-RU" altLang="ru-RU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ru-RU" altLang="ru-RU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>
                  <a:lnSpc>
                    <a:spcPct val="90000"/>
                  </a:lnSpc>
                </a:pPr>
                <a:r>
                  <a:rPr lang="ru-RU" altLang="ru-RU" sz="1800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4) Пси статистика</a:t>
                </a:r>
                <a:endParaRPr lang="en-US" altLang="ru-RU" sz="1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>
                  <a:lnSpc>
                    <a:spcPct val="90000"/>
                  </a:lnSpc>
                </a:pPr>
                <a:endParaRPr lang="en-US" altLang="ru-RU" sz="1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ru-RU" sz="1800" b="0" i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mbria Math" panose="02040503050406030204" pitchFamily="18" charset="0"/>
                          <a:sym typeface="Mathematica1" panose="05000502060100000001" pitchFamily="2" charset="2"/>
                        </a:rPr>
                        <m:t>              </m:t>
                      </m:r>
                      <m:r>
                        <a:rPr lang="ru-RU" altLang="ru-RU" sz="1800" i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mbria Math" panose="02040503050406030204" pitchFamily="18" charset="0"/>
                          <a:sym typeface="Mathematica1" panose="05000502060100000001" pitchFamily="2" charset="2"/>
                        </a:rPr>
                        <m:t></m:t>
                      </m:r>
                      <m:r>
                        <a:rPr lang="en-US" altLang="ru-RU" sz="1800" i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mbria Math" panose="02040503050406030204" pitchFamily="18" charset="0"/>
                          <a:sym typeface="Mathematica1" panose="05000502060100000001" pitchFamily="2" charset="2"/>
                        </a:rPr>
                        <m:t>=</m:t>
                      </m:r>
                      <m:f>
                        <m:fPr>
                          <m:ctrlPr>
                            <a:rPr lang="en-US" altLang="ru-RU" sz="1800" i="1">
                              <a:solidFill>
                                <a:srgbClr val="000000"/>
                              </a:solidFill>
                              <a:effectLst>
                                <a:outerShdw blurRad="38100" dist="38100" dir="2700000" algn="tl">
                                  <a:srgbClr val="FFFFFF"/>
                                </a:outerShdw>
                              </a:effectLst>
                              <a:latin typeface="Cambria Math"/>
                              <a:sym typeface="Mathematica1" panose="05000502060100000001" pitchFamily="2" charset="2"/>
                            </a:rPr>
                          </m:ctrlPr>
                        </m:fPr>
                        <m:num>
                          <m:r>
                            <a:rPr lang="en-US" altLang="ru-RU" sz="1800" i="1">
                              <a:solidFill>
                                <a:srgbClr val="000000"/>
                              </a:solidFill>
                              <a:effectLst>
                                <a:outerShdw blurRad="38100" dist="38100" dir="2700000" algn="tl">
                                  <a:srgbClr val="FFFFFF"/>
                                </a:outerShdw>
                              </a:effectLst>
                              <a:latin typeface="Cambria Math" panose="02040503050406030204" pitchFamily="18" charset="0"/>
                              <a:sym typeface="Mathematica1" panose="05000502060100000001" pitchFamily="2" charset="2"/>
                            </a:rPr>
                            <m:t>1</m:t>
                          </m:r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altLang="ru-RU" sz="1800" i="1">
                                  <a:solidFill>
                                    <a:srgbClr val="000000"/>
                                  </a:solidFill>
                                  <a:effectLst>
                                    <a:outerShdw blurRad="38100" dist="38100" dir="2700000" algn="tl">
                                      <a:srgbClr val="FFFFFF"/>
                                    </a:outerShdw>
                                  </a:effectLst>
                                  <a:latin typeface="Cambria Math"/>
                                  <a:sym typeface="Mathematica1" panose="05000502060100000001" pitchFamily="2" charset="2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altLang="ru-RU" sz="1800" i="1">
                                  <a:solidFill>
                                    <a:srgbClr val="000000"/>
                                  </a:solidFill>
                                  <a:effectLst>
                                    <a:outerShdw blurRad="38100" dist="38100" dir="2700000" algn="tl">
                                      <a:srgbClr val="FFFFFF"/>
                                    </a:outerShdw>
                                  </a:effectLst>
                                  <a:latin typeface="Cambria Math" panose="02040503050406030204" pitchFamily="18" charset="0"/>
                                  <a:sym typeface="Mathematica1" panose="05000502060100000001" pitchFamily="2" charset="2"/>
                                </a:rPr>
                                <m:t>𝑘</m:t>
                              </m:r>
                            </m:sub>
                            <m:sup/>
                            <m:e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altLang="ru-RU" sz="1800" i="1">
                                      <a:solidFill>
                                        <a:srgbClr val="000000"/>
                                      </a:solidFill>
                                      <a:effectLst>
                                        <a:outerShdw blurRad="38100" dist="38100" dir="2700000" algn="tl">
                                          <a:srgbClr val="FFFFFF"/>
                                        </a:outerShdw>
                                      </a:effectLst>
                                      <a:latin typeface="Cambria Math"/>
                                      <a:sym typeface="Mathematica1" panose="05000502060100000001" pitchFamily="2" charset="2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altLang="ru-RU" sz="1800" i="1">
                                      <a:solidFill>
                                        <a:srgbClr val="000000"/>
                                      </a:solidFill>
                                      <a:effectLst>
                                        <a:outerShdw blurRad="38100" dist="38100" dir="2700000" algn="tl">
                                          <a:srgbClr val="FFFFFF"/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sym typeface="Mathematica1" panose="05000502060100000001" pitchFamily="2" charset="2"/>
                                    </a:rPr>
                                    <m:t>𝑙</m:t>
                                  </m:r>
                                </m:sub>
                                <m:sup/>
                                <m:e>
                                  <m:sSubSup>
                                    <m:sSubSupPr>
                                      <m:ctrlP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/>
                                          <a:sym typeface="Mathematica1" panose="05000502060100000001" pitchFamily="2" charset="2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sym typeface="Mathematica1" panose="05000502060100000001" pitchFamily="2" charset="2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sym typeface="Mathematica1" panose="05000502060100000001" pitchFamily="2" charset="2"/>
                                        </a:rPr>
                                        <m:t>𝑘𝑙</m:t>
                                      </m:r>
                                    </m:sub>
                                    <m:sup>
                                      <m: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sym typeface="Mathematica1" panose="05000502060100000001" pitchFamily="2" charset="2"/>
                                        </a:rPr>
                                        <m:t>𝑡𝑟𝑢𝑒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</m:nary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altLang="ru-RU" sz="1800" i="1">
                              <a:solidFill>
                                <a:srgbClr val="000000"/>
                              </a:solidFill>
                              <a:effectLst>
                                <a:outerShdw blurRad="38100" dist="38100" dir="2700000" algn="tl">
                                  <a:srgbClr val="FFFFFF"/>
                                </a:outerShdw>
                              </a:effectLst>
                              <a:latin typeface="Cambria Math"/>
                              <a:sym typeface="Mathematica1" panose="05000502060100000001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ru-RU" sz="1800" i="1">
                              <a:solidFill>
                                <a:srgbClr val="000000"/>
                              </a:solidFill>
                              <a:effectLst>
                                <a:outerShdw blurRad="38100" dist="38100" dir="2700000" algn="tl">
                                  <a:srgbClr val="FFFFFF"/>
                                </a:outerShdw>
                              </a:effectLst>
                              <a:latin typeface="Cambria Math" panose="02040503050406030204" pitchFamily="18" charset="0"/>
                              <a:sym typeface="Mathematica1" panose="05000502060100000001" pitchFamily="2" charset="2"/>
                            </a:rPr>
                            <m:t>𝑖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altLang="ru-RU" sz="1800" i="1">
                                  <a:solidFill>
                                    <a:srgbClr val="000000"/>
                                  </a:solidFill>
                                  <a:effectLst>
                                    <a:outerShdw blurRad="38100" dist="38100" dir="2700000" algn="tl">
                                      <a:srgbClr val="FFFFFF"/>
                                    </a:outerShdw>
                                  </a:effectLst>
                                  <a:latin typeface="Cambria Math"/>
                                  <a:sym typeface="Mathematica1" panose="05000502060100000001" pitchFamily="2" charset="2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altLang="ru-RU" sz="1800" i="1">
                                  <a:solidFill>
                                    <a:srgbClr val="000000"/>
                                  </a:solidFill>
                                  <a:effectLst>
                                    <a:outerShdw blurRad="38100" dist="38100" dir="2700000" algn="tl">
                                      <a:srgbClr val="FFFFFF"/>
                                    </a:outerShdw>
                                  </a:effectLst>
                                  <a:latin typeface="Cambria Math" panose="02040503050406030204" pitchFamily="18" charset="0"/>
                                  <a:sym typeface="Mathematica1" panose="05000502060100000001" pitchFamily="2" charset="2"/>
                                </a:rPr>
                                <m:t>𝑗</m:t>
                              </m:r>
                            </m:sub>
                            <m:sup/>
                            <m:e>
                              <m:r>
                                <a:rPr lang="en-US" altLang="ru-RU" sz="1800" i="1">
                                  <a:solidFill>
                                    <a:srgbClr val="000000"/>
                                  </a:solidFill>
                                  <a:effectLst>
                                    <a:outerShdw blurRad="38100" dist="38100" dir="2700000" algn="tl">
                                      <a:srgbClr val="FFFFFF"/>
                                    </a:outerShdw>
                                  </a:effectLst>
                                  <a:latin typeface="Cambria Math" panose="02040503050406030204" pitchFamily="18" charset="0"/>
                                  <a:sym typeface="Mathematica1" panose="05000502060100000001" pitchFamily="2" charset="2"/>
                                </a:rPr>
                                <m:t>[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ru-RU" sz="1800" i="1">
                                      <a:solidFill>
                                        <a:srgbClr val="000000"/>
                                      </a:solidFill>
                                      <a:effectLst>
                                        <a:outerShdw blurRad="38100" dist="38100" dir="2700000" algn="tl">
                                          <a:srgbClr val="FFFFFF"/>
                                        </a:outerShdw>
                                      </a:effectLst>
                                      <a:latin typeface="Cambria Math"/>
                                      <a:sym typeface="Mathematica1" panose="05000502060100000001" pitchFamily="2" charset="2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/>
                                          <a:sym typeface="Mathematica1" panose="05000502060100000001" pitchFamily="2" charset="2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sym typeface="Mathematica1" panose="05000502060100000001" pitchFamily="2" charset="2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sym typeface="Mathematica1" panose="05000502060100000001" pitchFamily="2" charset="2"/>
                                        </a:rPr>
                                        <m:t>𝑘𝑙</m:t>
                                      </m:r>
                                    </m:sub>
                                    <m:sup>
                                      <m: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sym typeface="Mathematica1" panose="05000502060100000001" pitchFamily="2" charset="2"/>
                                        </a:rPr>
                                        <m:t>𝑡𝑟𝑢𝑒</m:t>
                                      </m:r>
                                    </m:sup>
                                  </m:sSubSup>
                                </m:e>
                              </m:d>
                              <m:r>
                                <a:rPr lang="en-US" altLang="ru-RU" sz="1800" i="1">
                                  <a:solidFill>
                                    <a:srgbClr val="000000"/>
                                  </a:solidFill>
                                  <a:effectLst>
                                    <a:outerShdw blurRad="38100" dist="38100" dir="2700000" algn="tl">
                                      <a:srgbClr val="FFFFFF"/>
                                    </a:outerShdw>
                                  </a:effectLst>
                                  <a:latin typeface="Cambria Math" panose="02040503050406030204" pitchFamily="18" charset="0"/>
                                  <a:sym typeface="Mathematica1" panose="05000502060100000001" pitchFamily="2" charset="2"/>
                                </a:rPr>
                                <m:t>∗</m:t>
                              </m:r>
                              <m:r>
                                <a:rPr lang="en-US" altLang="ru-RU" sz="1800">
                                  <a:solidFill>
                                    <a:srgbClr val="000000"/>
                                  </a:solidFill>
                                  <a:effectLst>
                                    <a:outerShdw blurRad="38100" dist="38100" dir="2700000" algn="tl">
                                      <a:srgbClr val="FFFFFF"/>
                                    </a:outerShdw>
                                  </a:effectLst>
                                  <a:latin typeface="Cambria Math" panose="02040503050406030204" pitchFamily="18" charset="0"/>
                                  <a:sym typeface="Mathematica1" panose="05000502060100000001" pitchFamily="2" charset="2"/>
                                </a:rPr>
                                <m:t>|</m:t>
                              </m:r>
                              <m:r>
                                <m:rPr>
                                  <m:sty m:val="p"/>
                                </m:rPr>
                                <a:rPr lang="en-US" altLang="ru-RU" sz="1800">
                                  <a:solidFill>
                                    <a:srgbClr val="000000"/>
                                  </a:solidFill>
                                  <a:effectLst>
                                    <a:outerShdw blurRad="38100" dist="38100" dir="2700000" algn="tl">
                                      <a:srgbClr val="FFFFFF"/>
                                    </a:outerShdw>
                                  </a:effectLst>
                                  <a:latin typeface="Cambria Math" panose="02040503050406030204" pitchFamily="18" charset="0"/>
                                  <a:sym typeface="Mathematica1" panose="05000502060100000001" pitchFamily="2" charset="2"/>
                                </a:rPr>
                                <m:t>ln</m:t>
                              </m:r>
                              <m:r>
                                <a:rPr lang="en-US" altLang="ru-RU" sz="1800" i="1">
                                  <a:solidFill>
                                    <a:srgbClr val="000000"/>
                                  </a:solidFill>
                                  <a:effectLst>
                                    <a:outerShdw blurRad="38100" dist="38100" dir="2700000" algn="tl">
                                      <a:srgbClr val="FFFFFF"/>
                                    </a:outerShdw>
                                  </a:effectLst>
                                  <a:latin typeface="Cambria Math" panose="02040503050406030204" pitchFamily="18" charset="0"/>
                                  <a:sym typeface="Mathematica1" panose="05000502060100000001" pitchFamily="2" charset="2"/>
                                </a:rPr>
                                <m:t>⁡(</m:t>
                              </m:r>
                              <m:f>
                                <m:fPr>
                                  <m:ctrlPr>
                                    <a:rPr lang="en-US" altLang="ru-RU" sz="1800" i="1">
                                      <a:solidFill>
                                        <a:srgbClr val="000000"/>
                                      </a:solidFill>
                                      <a:effectLst>
                                        <a:outerShdw blurRad="38100" dist="38100" dir="2700000" algn="tl">
                                          <a:srgbClr val="FFFFFF"/>
                                        </a:outerShdw>
                                      </a:effectLst>
                                      <a:latin typeface="Cambria Math"/>
                                      <a:sym typeface="Mathematica1" panose="05000502060100000001" pitchFamily="2" charset="2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/>
                                          <a:sym typeface="Mathematica1" panose="05000502060100000001" pitchFamily="2" charset="2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sym typeface="Mathematica1" panose="05000502060100000001" pitchFamily="2" charset="2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sym typeface="Mathematica1" panose="05000502060100000001" pitchFamily="2" charset="2"/>
                                        </a:rPr>
                                        <m:t>𝑖𝑗</m:t>
                                      </m:r>
                                    </m:sub>
                                    <m:sup>
                                      <m: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sym typeface="Mathematica1" panose="05000502060100000001" pitchFamily="2" charset="2"/>
                                        </a:rPr>
                                        <m:t>𝑡𝑟𝑢𝑒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/>
                                          <a:sym typeface="Mathematica1" panose="05000502060100000001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sym typeface="Mathematica1" panose="05000502060100000001" pitchFamily="2" charset="2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sym typeface="Mathematica1" panose="05000502060100000001" pitchFamily="2" charset="2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altLang="ru-RU" sz="1800" i="1">
                                  <a:solidFill>
                                    <a:srgbClr val="000000"/>
                                  </a:solidFill>
                                  <a:effectLst>
                                    <a:outerShdw blurRad="38100" dist="38100" dir="2700000" algn="tl">
                                      <a:srgbClr val="FFFFFF"/>
                                    </a:outerShdw>
                                  </a:effectLst>
                                  <a:latin typeface="Cambria Math" panose="02040503050406030204" pitchFamily="18" charset="0"/>
                                  <a:sym typeface="Mathematica1" panose="05000502060100000001" pitchFamily="2" charset="2"/>
                                </a:rPr>
                                <m:t>)|+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ru-RU" sz="1800" i="1">
                                      <a:solidFill>
                                        <a:srgbClr val="000000"/>
                                      </a:solidFill>
                                      <a:effectLst>
                                        <a:outerShdw blurRad="38100" dist="38100" dir="2700000" algn="tl">
                                          <a:srgbClr val="FFFFFF"/>
                                        </a:outerShdw>
                                      </a:effectLst>
                                      <a:latin typeface="Cambria Math"/>
                                      <a:sym typeface="Mathematica1" panose="05000502060100000001" pitchFamily="2" charset="2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/>
                                          <a:sym typeface="Mathematica1" panose="05000502060100000001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sym typeface="Mathematica1" panose="05000502060100000001" pitchFamily="2" charset="2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sym typeface="Mathematica1" panose="05000502060100000001" pitchFamily="2" charset="2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ru-RU" sz="1800" i="1">
                                  <a:solidFill>
                                    <a:srgbClr val="000000"/>
                                  </a:solidFill>
                                  <a:effectLst>
                                    <a:outerShdw blurRad="38100" dist="38100" dir="2700000" algn="tl">
                                      <a:srgbClr val="FFFFFF"/>
                                    </a:outerShdw>
                                  </a:effectLst>
                                  <a:latin typeface="Cambria Math" panose="02040503050406030204" pitchFamily="18" charset="0"/>
                                  <a:sym typeface="Mathematica1" panose="05000502060100000001" pitchFamily="2" charset="2"/>
                                </a:rPr>
                                <m:t>∗</m:t>
                              </m:r>
                              <m:r>
                                <a:rPr lang="en-US" altLang="ru-RU" sz="1800">
                                  <a:solidFill>
                                    <a:srgbClr val="000000"/>
                                  </a:solidFill>
                                  <a:effectLst>
                                    <a:outerShdw blurRad="38100" dist="38100" dir="2700000" algn="tl">
                                      <a:srgbClr val="FFFFFF"/>
                                    </a:outerShdw>
                                  </a:effectLst>
                                  <a:latin typeface="Cambria Math" panose="02040503050406030204" pitchFamily="18" charset="0"/>
                                  <a:sym typeface="Mathematica1" panose="05000502060100000001" pitchFamily="2" charset="2"/>
                                </a:rPr>
                                <m:t>|</m:t>
                              </m:r>
                              <m:r>
                                <m:rPr>
                                  <m:sty m:val="p"/>
                                </m:rPr>
                                <a:rPr lang="en-US" altLang="ru-RU" sz="1800">
                                  <a:solidFill>
                                    <a:srgbClr val="000000"/>
                                  </a:solidFill>
                                  <a:effectLst>
                                    <a:outerShdw blurRad="38100" dist="38100" dir="2700000" algn="tl">
                                      <a:srgbClr val="FFFFFF"/>
                                    </a:outerShdw>
                                  </a:effectLst>
                                  <a:latin typeface="Cambria Math" panose="02040503050406030204" pitchFamily="18" charset="0"/>
                                  <a:sym typeface="Mathematica1" panose="05000502060100000001" pitchFamily="2" charset="2"/>
                                </a:rPr>
                                <m:t>ln</m:t>
                              </m:r>
                              <m:r>
                                <a:rPr lang="en-US" altLang="ru-RU" sz="1800" i="1">
                                  <a:solidFill>
                                    <a:srgbClr val="000000"/>
                                  </a:solidFill>
                                  <a:effectLst>
                                    <a:outerShdw blurRad="38100" dist="38100" dir="2700000" algn="tl">
                                      <a:srgbClr val="FFFFFF"/>
                                    </a:outerShdw>
                                  </a:effectLst>
                                  <a:latin typeface="Cambria Math" panose="02040503050406030204" pitchFamily="18" charset="0"/>
                                  <a:sym typeface="Mathematica1" panose="05000502060100000001" pitchFamily="2" charset="2"/>
                                </a:rPr>
                                <m:t>⁡(</m:t>
                              </m:r>
                              <m:f>
                                <m:fPr>
                                  <m:ctrlPr>
                                    <a:rPr lang="en-US" altLang="ru-RU" sz="1800" i="1">
                                      <a:solidFill>
                                        <a:srgbClr val="000000"/>
                                      </a:solidFill>
                                      <a:effectLst>
                                        <a:outerShdw blurRad="38100" dist="38100" dir="2700000" algn="tl">
                                          <a:srgbClr val="FFFFFF"/>
                                        </a:outerShdw>
                                      </a:effectLst>
                                      <a:latin typeface="Cambria Math"/>
                                      <a:sym typeface="Mathematica1" panose="05000502060100000001" pitchFamily="2" charset="2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/>
                                          <a:sym typeface="Mathematica1" panose="05000502060100000001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sym typeface="Mathematica1" panose="05000502060100000001" pitchFamily="2" charset="2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sym typeface="Mathematica1" panose="05000502060100000001" pitchFamily="2" charset="2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/>
                                          <a:sym typeface="Mathematica1" panose="05000502060100000001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sym typeface="Mathematica1" panose="05000502060100000001" pitchFamily="2" charset="2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altLang="ru-RU" sz="1800" i="1">
                                          <a:solidFill>
                                            <a:srgbClr val="00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FFFFFF"/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sym typeface="Mathematica1" panose="05000502060100000001" pitchFamily="2" charset="2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altLang="ru-RU" sz="1800" i="1">
                                  <a:solidFill>
                                    <a:srgbClr val="000000"/>
                                  </a:solidFill>
                                  <a:effectLst>
                                    <a:outerShdw blurRad="38100" dist="38100" dir="2700000" algn="tl">
                                      <a:srgbClr val="FFFFFF"/>
                                    </a:outerShdw>
                                  </a:effectLst>
                                  <a:latin typeface="Cambria Math" panose="02040503050406030204" pitchFamily="18" charset="0"/>
                                  <a:sym typeface="Mathematica1" panose="05000502060100000001" pitchFamily="2" charset="2"/>
                                </a:rPr>
                                <m:t>)|]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altLang="ru-RU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altLang="ru-RU" sz="1800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5)N0</a:t>
                </a:r>
                <a:r>
                  <a:rPr lang="ru-RU" altLang="ru-RU" sz="1800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-количество потоков, для которых в одной матрицы значение нулевое, а в другой отлично от нуля </a:t>
                </a:r>
                <a:endParaRPr lang="en-US" altLang="ru-RU" sz="1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altLang="ru-RU" sz="1800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 	</a:t>
                </a:r>
                <a:endParaRPr lang="ru-RU" altLang="ru-RU" sz="24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699066"/>
                <a:ext cx="10069285" cy="6093618"/>
              </a:xfrm>
              <a:prstGeom prst="rect">
                <a:avLst/>
              </a:prstGeom>
              <a:blipFill rotWithShape="0">
                <a:blip r:embed="rId8" cstate="print"/>
                <a:stretch>
                  <a:fillRect l="-666" r="-1090" b="-190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600200" y="1613044"/>
            <a:ext cx="3151414" cy="78963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600200" y="3033021"/>
            <a:ext cx="3536012" cy="71285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600200" y="4116925"/>
            <a:ext cx="4107513" cy="96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48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</TotalTime>
  <Words>1163</Words>
  <Application>Microsoft Office PowerPoint</Application>
  <PresentationFormat>Произвольный</PresentationFormat>
  <Paragraphs>345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МЕТОДЫ ПРОЕКЦИЙ ТАБЛИЦ «ЗАТРАТЫ-ВЫПУСК» И ИХ СРАВНЕНИЕ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Пользователь Windows</cp:lastModifiedBy>
  <cp:revision>27</cp:revision>
  <dcterms:created xsi:type="dcterms:W3CDTF">2015-05-12T15:30:51Z</dcterms:created>
  <dcterms:modified xsi:type="dcterms:W3CDTF">2015-12-10T13:09:05Z</dcterms:modified>
</cp:coreProperties>
</file>