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60" r:id="rId9"/>
    <p:sldId id="261" r:id="rId10"/>
    <p:sldId id="279" r:id="rId11"/>
    <p:sldId id="280" r:id="rId12"/>
    <p:sldId id="265" r:id="rId13"/>
    <p:sldId id="282" r:id="rId14"/>
    <p:sldId id="266" r:id="rId15"/>
    <p:sldId id="281" r:id="rId16"/>
    <p:sldId id="278" r:id="rId17"/>
    <p:sldId id="267" r:id="rId18"/>
    <p:sldId id="272" r:id="rId19"/>
    <p:sldId id="276" r:id="rId20"/>
    <p:sldId id="273" r:id="rId21"/>
    <p:sldId id="274" r:id="rId22"/>
    <p:sldId id="275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рабаева Ольга Геннадьевна" initials="ТО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8T17:06:51.972" idx="1">
    <p:pos x="4264" y="1344"/>
    <p:text>Почему от 0.75?</p:text>
  </p:cm>
</p:cmLst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0764-53B9-42A2-8FF4-999818DEB7D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AE2727-B1ED-44BE-A590-E8AC769DD1FD}">
      <dgm:prSet phldrT="[Текст]" custT="1"/>
      <dgm:spPr/>
      <dgm:t>
        <a:bodyPr/>
        <a:lstStyle/>
        <a:p>
          <a:r>
            <a:rPr lang="ru-RU" sz="1400" dirty="0" smtClean="0"/>
            <a:t>Студент имеет право набирать разные проекты из рекомендованных для его программы </a:t>
          </a:r>
          <a:r>
            <a:rPr lang="ru-RU" sz="1400" dirty="0" err="1" smtClean="0"/>
            <a:t>академ.советом</a:t>
          </a:r>
          <a:r>
            <a:rPr lang="ru-RU" sz="1400" dirty="0" smtClean="0"/>
            <a:t> (</a:t>
          </a:r>
          <a:r>
            <a:rPr lang="ru-RU" sz="1400" dirty="0" err="1" smtClean="0"/>
            <a:t>академ.руководителем</a:t>
          </a:r>
          <a:r>
            <a:rPr lang="ru-RU" sz="1400" dirty="0" smtClean="0"/>
            <a:t>)</a:t>
          </a:r>
          <a:endParaRPr lang="ru-RU" sz="1400" dirty="0"/>
        </a:p>
      </dgm:t>
    </dgm:pt>
    <dgm:pt modelId="{6CFF08F1-E833-4663-8DE6-8636C9ACFF47}" type="parTrans" cxnId="{B72CF59E-19C0-4E95-A989-4BD6CDC036E2}">
      <dgm:prSet/>
      <dgm:spPr/>
      <dgm:t>
        <a:bodyPr/>
        <a:lstStyle/>
        <a:p>
          <a:endParaRPr lang="ru-RU"/>
        </a:p>
      </dgm:t>
    </dgm:pt>
    <dgm:pt modelId="{E04B68AA-F2C9-4DB8-BE8E-7789D6AEB5D5}" type="sibTrans" cxnId="{B72CF59E-19C0-4E95-A989-4BD6CDC036E2}">
      <dgm:prSet/>
      <dgm:spPr/>
      <dgm:t>
        <a:bodyPr/>
        <a:lstStyle/>
        <a:p>
          <a:endParaRPr lang="ru-RU"/>
        </a:p>
      </dgm:t>
    </dgm:pt>
    <dgm:pt modelId="{6168B099-774F-46A7-A5C9-FC1BE3A4BB54}">
      <dgm:prSet custT="1"/>
      <dgm:spPr/>
      <dgm:t>
        <a:bodyPr/>
        <a:lstStyle/>
        <a:p>
          <a:r>
            <a:rPr lang="ru-RU" sz="1400" dirty="0" smtClean="0"/>
            <a:t>Студент имеет право выбирать сервисные проекты (общим объемом не более 25 % от всего объема проектов), ни с кем не советуясь</a:t>
          </a:r>
        </a:p>
      </dgm:t>
    </dgm:pt>
    <dgm:pt modelId="{5859A77D-B3C5-456B-801F-E61F89C27365}" type="parTrans" cxnId="{29FB764D-6674-44AC-A0FB-7BDD193A6E77}">
      <dgm:prSet/>
      <dgm:spPr/>
      <dgm:t>
        <a:bodyPr/>
        <a:lstStyle/>
        <a:p>
          <a:endParaRPr lang="ru-RU"/>
        </a:p>
      </dgm:t>
    </dgm:pt>
    <dgm:pt modelId="{64426556-D95B-4267-9D21-FC7B5D71CE32}" type="sibTrans" cxnId="{29FB764D-6674-44AC-A0FB-7BDD193A6E77}">
      <dgm:prSet/>
      <dgm:spPr/>
      <dgm:t>
        <a:bodyPr/>
        <a:lstStyle/>
        <a:p>
          <a:endParaRPr lang="ru-RU"/>
        </a:p>
      </dgm:t>
    </dgm:pt>
    <dgm:pt modelId="{C1C48F65-C715-450F-ADCA-2F76D7AED378}">
      <dgm:prSet custT="1"/>
      <dgm:spPr/>
      <dgm:t>
        <a:bodyPr/>
        <a:lstStyle/>
        <a:p>
          <a:r>
            <a:rPr lang="ru-RU" sz="1400" dirty="0" smtClean="0"/>
            <a:t>Студент может набрать несколько проектов (но не более 3 одновременно)</a:t>
          </a:r>
        </a:p>
      </dgm:t>
    </dgm:pt>
    <dgm:pt modelId="{7F3351D8-52ED-4716-9A1A-1C391DEB41F6}" type="parTrans" cxnId="{0E56A5BD-1296-4472-A94C-0161D31F62B0}">
      <dgm:prSet/>
      <dgm:spPr/>
      <dgm:t>
        <a:bodyPr/>
        <a:lstStyle/>
        <a:p>
          <a:endParaRPr lang="ru-RU"/>
        </a:p>
      </dgm:t>
    </dgm:pt>
    <dgm:pt modelId="{B0590178-A7B7-43A9-9ED2-C61AE84FA044}" type="sibTrans" cxnId="{0E56A5BD-1296-4472-A94C-0161D31F62B0}">
      <dgm:prSet/>
      <dgm:spPr/>
      <dgm:t>
        <a:bodyPr/>
        <a:lstStyle/>
        <a:p>
          <a:endParaRPr lang="ru-RU"/>
        </a:p>
      </dgm:t>
    </dgm:pt>
    <dgm:pt modelId="{3157E4AC-37BA-4842-A0EF-9EA046FF29C2}">
      <dgm:prSet custT="1"/>
      <dgm:spPr/>
      <dgm:t>
        <a:bodyPr/>
        <a:lstStyle/>
        <a:p>
          <a:r>
            <a:rPr lang="ru-RU" sz="1400" dirty="0" smtClean="0"/>
            <a:t>Студент должен набрать в сумме за весь период обучения  ЗЕ за проектную работу не меньше определенного в стандарте</a:t>
          </a:r>
        </a:p>
      </dgm:t>
    </dgm:pt>
    <dgm:pt modelId="{E3E59F42-2E6B-478D-A8D6-2B5E90A7A347}" type="parTrans" cxnId="{5F7C4D77-8F3C-4A5C-95A4-608ECCEA8511}">
      <dgm:prSet/>
      <dgm:spPr/>
      <dgm:t>
        <a:bodyPr/>
        <a:lstStyle/>
        <a:p>
          <a:endParaRPr lang="ru-RU"/>
        </a:p>
      </dgm:t>
    </dgm:pt>
    <dgm:pt modelId="{81716FCF-BB38-4423-B890-882A0E320C27}" type="sibTrans" cxnId="{5F7C4D77-8F3C-4A5C-95A4-608ECCEA8511}">
      <dgm:prSet/>
      <dgm:spPr/>
      <dgm:t>
        <a:bodyPr/>
        <a:lstStyle/>
        <a:p>
          <a:endParaRPr lang="ru-RU"/>
        </a:p>
      </dgm:t>
    </dgm:pt>
    <dgm:pt modelId="{016E82AB-B504-40DC-873C-F8405CCF021A}">
      <dgm:prSet custT="1"/>
      <dgm:spPr/>
      <dgm:t>
        <a:bodyPr/>
        <a:lstStyle/>
        <a:p>
          <a:r>
            <a:rPr lang="ru-RU" sz="1400" dirty="0" smtClean="0"/>
            <a:t>Студент может «из-за проектов» в один учебный год иметь больше 60 кредитов или меньше 60 кредитов</a:t>
          </a:r>
        </a:p>
      </dgm:t>
    </dgm:pt>
    <dgm:pt modelId="{228D6077-ADAB-4181-BD4E-01DEEAFFCDC8}" type="parTrans" cxnId="{FA4A5C7F-D8D8-4970-B7A1-16417D964F23}">
      <dgm:prSet/>
      <dgm:spPr/>
      <dgm:t>
        <a:bodyPr/>
        <a:lstStyle/>
        <a:p>
          <a:endParaRPr lang="ru-RU"/>
        </a:p>
      </dgm:t>
    </dgm:pt>
    <dgm:pt modelId="{B49E6014-0C86-4592-9907-E65C1BEE6A6E}" type="sibTrans" cxnId="{FA4A5C7F-D8D8-4970-B7A1-16417D964F23}">
      <dgm:prSet/>
      <dgm:spPr/>
      <dgm:t>
        <a:bodyPr/>
        <a:lstStyle/>
        <a:p>
          <a:endParaRPr lang="ru-RU"/>
        </a:p>
      </dgm:t>
    </dgm:pt>
    <dgm:pt modelId="{45074D7F-0079-433A-80BB-6AAF7ABC5AEF}">
      <dgm:prSet custT="1"/>
      <dgm:spPr/>
      <dgm:t>
        <a:bodyPr/>
        <a:lstStyle/>
        <a:p>
          <a:r>
            <a:rPr lang="ru-RU" sz="1400" dirty="0" smtClean="0"/>
            <a:t>Если студент включил в ИУП проект (проекты) и не отчитался по ним , то он имеет задолженность</a:t>
          </a:r>
        </a:p>
      </dgm:t>
    </dgm:pt>
    <dgm:pt modelId="{2EA873A1-78FB-46B3-81F8-E13AB54DDAA7}" type="parTrans" cxnId="{0341A485-C9E9-4926-AAB3-FC2501B5C0CE}">
      <dgm:prSet/>
      <dgm:spPr/>
      <dgm:t>
        <a:bodyPr/>
        <a:lstStyle/>
        <a:p>
          <a:endParaRPr lang="ru-RU"/>
        </a:p>
      </dgm:t>
    </dgm:pt>
    <dgm:pt modelId="{F7C8BFED-6361-443E-9AC4-0C224548EFF5}" type="sibTrans" cxnId="{0341A485-C9E9-4926-AAB3-FC2501B5C0CE}">
      <dgm:prSet/>
      <dgm:spPr/>
      <dgm:t>
        <a:bodyPr/>
        <a:lstStyle/>
        <a:p>
          <a:endParaRPr lang="ru-RU"/>
        </a:p>
      </dgm:t>
    </dgm:pt>
    <dgm:pt modelId="{3B463166-70B6-49E6-B7FF-E2E6A7B62C74}">
      <dgm:prSet custT="1"/>
      <dgm:spPr/>
      <dgm:t>
        <a:bodyPr/>
        <a:lstStyle/>
        <a:p>
          <a:r>
            <a:rPr lang="ru-RU" sz="1400" dirty="0" smtClean="0"/>
            <a:t>Студент не имеет задолженности за проектную работу  в учебном году, если: 1.) не выбирал проекты в этом учебном году,  2.) выбранные студентом проект/проекты заканчиваются в будущих отчетных периодах</a:t>
          </a:r>
        </a:p>
      </dgm:t>
    </dgm:pt>
    <dgm:pt modelId="{0ED5CED1-581D-41B0-B303-71C8664B484E}" type="parTrans" cxnId="{9FC7F196-D4FA-4340-B3C4-6F1889D17E29}">
      <dgm:prSet/>
      <dgm:spPr/>
      <dgm:t>
        <a:bodyPr/>
        <a:lstStyle/>
        <a:p>
          <a:endParaRPr lang="ru-RU"/>
        </a:p>
      </dgm:t>
    </dgm:pt>
    <dgm:pt modelId="{5F9837BB-026E-485A-9CD7-6F4E350D4AB4}" type="sibTrans" cxnId="{9FC7F196-D4FA-4340-B3C4-6F1889D17E29}">
      <dgm:prSet/>
      <dgm:spPr/>
      <dgm:t>
        <a:bodyPr/>
        <a:lstStyle/>
        <a:p>
          <a:endParaRPr lang="ru-RU"/>
        </a:p>
      </dgm:t>
    </dgm:pt>
    <dgm:pt modelId="{0622F358-965B-4B7E-849C-C50A211DAA32}">
      <dgm:prSet custT="1"/>
      <dgm:spPr/>
      <dgm:t>
        <a:bodyPr/>
        <a:lstStyle/>
        <a:p>
          <a:r>
            <a:rPr lang="ru-RU" sz="1400" dirty="0" smtClean="0"/>
            <a:t>Если студент к государственным итоговым испытаниям не набрал требуемый образовательным стандартом  объем кредитов по проектам – он не допускается с </a:t>
          </a:r>
          <a:r>
            <a:rPr lang="ru-RU" sz="1400" dirty="0" err="1" smtClean="0"/>
            <a:t>госиспытаниям</a:t>
          </a:r>
          <a:endParaRPr lang="ru-RU" sz="1400" dirty="0"/>
        </a:p>
      </dgm:t>
    </dgm:pt>
    <dgm:pt modelId="{09F043C6-91AC-4391-9812-899B9A8306FC}" type="parTrans" cxnId="{62B2885B-1AD3-4E1B-A4B1-6CB99C29FBB7}">
      <dgm:prSet/>
      <dgm:spPr/>
      <dgm:t>
        <a:bodyPr/>
        <a:lstStyle/>
        <a:p>
          <a:endParaRPr lang="ru-RU"/>
        </a:p>
      </dgm:t>
    </dgm:pt>
    <dgm:pt modelId="{ECAE3F84-A503-4F9B-B89C-298D11F866E9}" type="sibTrans" cxnId="{62B2885B-1AD3-4E1B-A4B1-6CB99C29FBB7}">
      <dgm:prSet/>
      <dgm:spPr/>
      <dgm:t>
        <a:bodyPr/>
        <a:lstStyle/>
        <a:p>
          <a:endParaRPr lang="ru-RU"/>
        </a:p>
      </dgm:t>
    </dgm:pt>
    <dgm:pt modelId="{73C761C5-FEA4-4101-82FB-BEFA558B66AC}" type="pres">
      <dgm:prSet presAssocID="{43E30764-53B9-42A2-8FF4-999818DEB7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0E61B2-8F06-4AA9-AFAE-194EBDB1370C}" type="pres">
      <dgm:prSet presAssocID="{81AE2727-B1ED-44BE-A590-E8AC769DD1FD}" presName="thickLine" presStyleLbl="alignNode1" presStyleIdx="0" presStyleCnt="8"/>
      <dgm:spPr/>
    </dgm:pt>
    <dgm:pt modelId="{984034BE-0AB4-4679-9E98-E510A7EFA27E}" type="pres">
      <dgm:prSet presAssocID="{81AE2727-B1ED-44BE-A590-E8AC769DD1FD}" presName="horz1" presStyleCnt="0"/>
      <dgm:spPr/>
    </dgm:pt>
    <dgm:pt modelId="{9CA8B6B3-0B58-42FD-BBEF-9CA347D08342}" type="pres">
      <dgm:prSet presAssocID="{81AE2727-B1ED-44BE-A590-E8AC769DD1FD}" presName="tx1" presStyleLbl="revTx" presStyleIdx="0" presStyleCnt="8"/>
      <dgm:spPr/>
      <dgm:t>
        <a:bodyPr/>
        <a:lstStyle/>
        <a:p>
          <a:endParaRPr lang="ru-RU"/>
        </a:p>
      </dgm:t>
    </dgm:pt>
    <dgm:pt modelId="{B29E7A9E-CE2E-4AE3-B1E4-722320BA889B}" type="pres">
      <dgm:prSet presAssocID="{81AE2727-B1ED-44BE-A590-E8AC769DD1FD}" presName="vert1" presStyleCnt="0"/>
      <dgm:spPr/>
    </dgm:pt>
    <dgm:pt modelId="{24C5651B-163E-4611-A161-5A5DF99A575A}" type="pres">
      <dgm:prSet presAssocID="{6168B099-774F-46A7-A5C9-FC1BE3A4BB54}" presName="thickLine" presStyleLbl="alignNode1" presStyleIdx="1" presStyleCnt="8"/>
      <dgm:spPr/>
    </dgm:pt>
    <dgm:pt modelId="{C5E26AEC-DA5F-4169-B84B-D6DFDECD17F3}" type="pres">
      <dgm:prSet presAssocID="{6168B099-774F-46A7-A5C9-FC1BE3A4BB54}" presName="horz1" presStyleCnt="0"/>
      <dgm:spPr/>
    </dgm:pt>
    <dgm:pt modelId="{DBD6B942-ECF6-4DF3-89EB-B69A8A4E6EDD}" type="pres">
      <dgm:prSet presAssocID="{6168B099-774F-46A7-A5C9-FC1BE3A4BB54}" presName="tx1" presStyleLbl="revTx" presStyleIdx="1" presStyleCnt="8"/>
      <dgm:spPr/>
      <dgm:t>
        <a:bodyPr/>
        <a:lstStyle/>
        <a:p>
          <a:endParaRPr lang="ru-RU"/>
        </a:p>
      </dgm:t>
    </dgm:pt>
    <dgm:pt modelId="{682A945D-1A21-4BEF-95AB-9E47212BCA02}" type="pres">
      <dgm:prSet presAssocID="{6168B099-774F-46A7-A5C9-FC1BE3A4BB54}" presName="vert1" presStyleCnt="0"/>
      <dgm:spPr/>
    </dgm:pt>
    <dgm:pt modelId="{C84BDF7A-A87F-41EC-9DBF-84F68EBDF108}" type="pres">
      <dgm:prSet presAssocID="{C1C48F65-C715-450F-ADCA-2F76D7AED378}" presName="thickLine" presStyleLbl="alignNode1" presStyleIdx="2" presStyleCnt="8"/>
      <dgm:spPr/>
    </dgm:pt>
    <dgm:pt modelId="{739B68C7-122A-4345-A794-456982E556B9}" type="pres">
      <dgm:prSet presAssocID="{C1C48F65-C715-450F-ADCA-2F76D7AED378}" presName="horz1" presStyleCnt="0"/>
      <dgm:spPr/>
    </dgm:pt>
    <dgm:pt modelId="{0B066BC9-5DFA-4E23-8208-EBD537091649}" type="pres">
      <dgm:prSet presAssocID="{C1C48F65-C715-450F-ADCA-2F76D7AED378}" presName="tx1" presStyleLbl="revTx" presStyleIdx="2" presStyleCnt="8"/>
      <dgm:spPr/>
      <dgm:t>
        <a:bodyPr/>
        <a:lstStyle/>
        <a:p>
          <a:endParaRPr lang="ru-RU"/>
        </a:p>
      </dgm:t>
    </dgm:pt>
    <dgm:pt modelId="{4525F52E-2C1E-4A5C-AD47-243D48090A46}" type="pres">
      <dgm:prSet presAssocID="{C1C48F65-C715-450F-ADCA-2F76D7AED378}" presName="vert1" presStyleCnt="0"/>
      <dgm:spPr/>
    </dgm:pt>
    <dgm:pt modelId="{20F2724C-DD55-4356-9D15-2585E1AAE0D3}" type="pres">
      <dgm:prSet presAssocID="{3157E4AC-37BA-4842-A0EF-9EA046FF29C2}" presName="thickLine" presStyleLbl="alignNode1" presStyleIdx="3" presStyleCnt="8"/>
      <dgm:spPr/>
    </dgm:pt>
    <dgm:pt modelId="{69567928-58C4-4A32-9DB2-606F3D385693}" type="pres">
      <dgm:prSet presAssocID="{3157E4AC-37BA-4842-A0EF-9EA046FF29C2}" presName="horz1" presStyleCnt="0"/>
      <dgm:spPr/>
    </dgm:pt>
    <dgm:pt modelId="{530CD70F-8A4C-476E-85F3-92F7A76DD7C7}" type="pres">
      <dgm:prSet presAssocID="{3157E4AC-37BA-4842-A0EF-9EA046FF29C2}" presName="tx1" presStyleLbl="revTx" presStyleIdx="3" presStyleCnt="8"/>
      <dgm:spPr/>
      <dgm:t>
        <a:bodyPr/>
        <a:lstStyle/>
        <a:p>
          <a:endParaRPr lang="ru-RU"/>
        </a:p>
      </dgm:t>
    </dgm:pt>
    <dgm:pt modelId="{CB4DB510-50B7-4694-A014-6971047BE387}" type="pres">
      <dgm:prSet presAssocID="{3157E4AC-37BA-4842-A0EF-9EA046FF29C2}" presName="vert1" presStyleCnt="0"/>
      <dgm:spPr/>
    </dgm:pt>
    <dgm:pt modelId="{1008FA9D-F2C5-4EEA-B3B1-DE881E873DF0}" type="pres">
      <dgm:prSet presAssocID="{016E82AB-B504-40DC-873C-F8405CCF021A}" presName="thickLine" presStyleLbl="alignNode1" presStyleIdx="4" presStyleCnt="8"/>
      <dgm:spPr/>
    </dgm:pt>
    <dgm:pt modelId="{707A8D51-B4AB-407C-A346-8EF809C71D32}" type="pres">
      <dgm:prSet presAssocID="{016E82AB-B504-40DC-873C-F8405CCF021A}" presName="horz1" presStyleCnt="0"/>
      <dgm:spPr/>
    </dgm:pt>
    <dgm:pt modelId="{624646F8-9AB6-44BB-9528-9373B39BA08D}" type="pres">
      <dgm:prSet presAssocID="{016E82AB-B504-40DC-873C-F8405CCF021A}" presName="tx1" presStyleLbl="revTx" presStyleIdx="4" presStyleCnt="8"/>
      <dgm:spPr/>
      <dgm:t>
        <a:bodyPr/>
        <a:lstStyle/>
        <a:p>
          <a:endParaRPr lang="ru-RU"/>
        </a:p>
      </dgm:t>
    </dgm:pt>
    <dgm:pt modelId="{5C2A00CD-E932-4A81-9EB7-439A8240B663}" type="pres">
      <dgm:prSet presAssocID="{016E82AB-B504-40DC-873C-F8405CCF021A}" presName="vert1" presStyleCnt="0"/>
      <dgm:spPr/>
    </dgm:pt>
    <dgm:pt modelId="{B28B9CF1-A6E3-47EC-9B9B-475332195CAD}" type="pres">
      <dgm:prSet presAssocID="{45074D7F-0079-433A-80BB-6AAF7ABC5AEF}" presName="thickLine" presStyleLbl="alignNode1" presStyleIdx="5" presStyleCnt="8"/>
      <dgm:spPr/>
    </dgm:pt>
    <dgm:pt modelId="{DC535284-9CBD-4B26-B474-5B29FA2CF38E}" type="pres">
      <dgm:prSet presAssocID="{45074D7F-0079-433A-80BB-6AAF7ABC5AEF}" presName="horz1" presStyleCnt="0"/>
      <dgm:spPr/>
    </dgm:pt>
    <dgm:pt modelId="{16A04A68-DB84-4F21-A4EB-99D76E8E7C2A}" type="pres">
      <dgm:prSet presAssocID="{45074D7F-0079-433A-80BB-6AAF7ABC5AEF}" presName="tx1" presStyleLbl="revTx" presStyleIdx="5" presStyleCnt="8"/>
      <dgm:spPr/>
      <dgm:t>
        <a:bodyPr/>
        <a:lstStyle/>
        <a:p>
          <a:endParaRPr lang="ru-RU"/>
        </a:p>
      </dgm:t>
    </dgm:pt>
    <dgm:pt modelId="{ADE17049-EA5C-4B46-A89A-0C37390C647E}" type="pres">
      <dgm:prSet presAssocID="{45074D7F-0079-433A-80BB-6AAF7ABC5AEF}" presName="vert1" presStyleCnt="0"/>
      <dgm:spPr/>
    </dgm:pt>
    <dgm:pt modelId="{5602BA14-8740-4A3B-9E64-1435EE196D6A}" type="pres">
      <dgm:prSet presAssocID="{3B463166-70B6-49E6-B7FF-E2E6A7B62C74}" presName="thickLine" presStyleLbl="alignNode1" presStyleIdx="6" presStyleCnt="8"/>
      <dgm:spPr/>
    </dgm:pt>
    <dgm:pt modelId="{DC692A10-99DD-43AE-B900-AB37C901A54C}" type="pres">
      <dgm:prSet presAssocID="{3B463166-70B6-49E6-B7FF-E2E6A7B62C74}" presName="horz1" presStyleCnt="0"/>
      <dgm:spPr/>
    </dgm:pt>
    <dgm:pt modelId="{5D4430CC-2DA7-4968-ACFD-8D84272FE04D}" type="pres">
      <dgm:prSet presAssocID="{3B463166-70B6-49E6-B7FF-E2E6A7B62C74}" presName="tx1" presStyleLbl="revTx" presStyleIdx="6" presStyleCnt="8"/>
      <dgm:spPr/>
      <dgm:t>
        <a:bodyPr/>
        <a:lstStyle/>
        <a:p>
          <a:endParaRPr lang="ru-RU"/>
        </a:p>
      </dgm:t>
    </dgm:pt>
    <dgm:pt modelId="{1A6ED1AC-EA97-4646-BE6A-BED67302447A}" type="pres">
      <dgm:prSet presAssocID="{3B463166-70B6-49E6-B7FF-E2E6A7B62C74}" presName="vert1" presStyleCnt="0"/>
      <dgm:spPr/>
    </dgm:pt>
    <dgm:pt modelId="{C86C5E57-24B5-4F26-BB08-D2E13C724EB5}" type="pres">
      <dgm:prSet presAssocID="{0622F358-965B-4B7E-849C-C50A211DAA32}" presName="thickLine" presStyleLbl="alignNode1" presStyleIdx="7" presStyleCnt="8"/>
      <dgm:spPr/>
    </dgm:pt>
    <dgm:pt modelId="{22E3990C-9521-471E-8059-D2E0BDCD3097}" type="pres">
      <dgm:prSet presAssocID="{0622F358-965B-4B7E-849C-C50A211DAA32}" presName="horz1" presStyleCnt="0"/>
      <dgm:spPr/>
    </dgm:pt>
    <dgm:pt modelId="{23A7ABAF-02B9-413A-A412-A9B1912799E9}" type="pres">
      <dgm:prSet presAssocID="{0622F358-965B-4B7E-849C-C50A211DAA32}" presName="tx1" presStyleLbl="revTx" presStyleIdx="7" presStyleCnt="8"/>
      <dgm:spPr/>
      <dgm:t>
        <a:bodyPr/>
        <a:lstStyle/>
        <a:p>
          <a:endParaRPr lang="ru-RU"/>
        </a:p>
      </dgm:t>
    </dgm:pt>
    <dgm:pt modelId="{E0DBA4A9-44B0-4D75-B5C2-3AB20DF8754A}" type="pres">
      <dgm:prSet presAssocID="{0622F358-965B-4B7E-849C-C50A211DAA32}" presName="vert1" presStyleCnt="0"/>
      <dgm:spPr/>
    </dgm:pt>
  </dgm:ptLst>
  <dgm:cxnLst>
    <dgm:cxn modelId="{1A6A63A9-9706-4668-9BA6-1601ADBAEB7F}" type="presOf" srcId="{3157E4AC-37BA-4842-A0EF-9EA046FF29C2}" destId="{530CD70F-8A4C-476E-85F3-92F7A76DD7C7}" srcOrd="0" destOrd="0" presId="urn:microsoft.com/office/officeart/2008/layout/LinedList"/>
    <dgm:cxn modelId="{E641B4F4-AD81-4301-BE46-DC967DCBC54F}" type="presOf" srcId="{016E82AB-B504-40DC-873C-F8405CCF021A}" destId="{624646F8-9AB6-44BB-9528-9373B39BA08D}" srcOrd="0" destOrd="0" presId="urn:microsoft.com/office/officeart/2008/layout/LinedList"/>
    <dgm:cxn modelId="{5F7C4D77-8F3C-4A5C-95A4-608ECCEA8511}" srcId="{43E30764-53B9-42A2-8FF4-999818DEB7D1}" destId="{3157E4AC-37BA-4842-A0EF-9EA046FF29C2}" srcOrd="3" destOrd="0" parTransId="{E3E59F42-2E6B-478D-A8D6-2B5E90A7A347}" sibTransId="{81716FCF-BB38-4423-B890-882A0E320C27}"/>
    <dgm:cxn modelId="{62B2885B-1AD3-4E1B-A4B1-6CB99C29FBB7}" srcId="{43E30764-53B9-42A2-8FF4-999818DEB7D1}" destId="{0622F358-965B-4B7E-849C-C50A211DAA32}" srcOrd="7" destOrd="0" parTransId="{09F043C6-91AC-4391-9812-899B9A8306FC}" sibTransId="{ECAE3F84-A503-4F9B-B89C-298D11F866E9}"/>
    <dgm:cxn modelId="{89CB1817-A9A4-48E8-9C91-265C266E525A}" type="presOf" srcId="{0622F358-965B-4B7E-849C-C50A211DAA32}" destId="{23A7ABAF-02B9-413A-A412-A9B1912799E9}" srcOrd="0" destOrd="0" presId="urn:microsoft.com/office/officeart/2008/layout/LinedList"/>
    <dgm:cxn modelId="{9FC7F196-D4FA-4340-B3C4-6F1889D17E29}" srcId="{43E30764-53B9-42A2-8FF4-999818DEB7D1}" destId="{3B463166-70B6-49E6-B7FF-E2E6A7B62C74}" srcOrd="6" destOrd="0" parTransId="{0ED5CED1-581D-41B0-B303-71C8664B484E}" sibTransId="{5F9837BB-026E-485A-9CD7-6F4E350D4AB4}"/>
    <dgm:cxn modelId="{35B9B0BF-F62C-4270-8860-7EDF4CAB3B39}" type="presOf" srcId="{C1C48F65-C715-450F-ADCA-2F76D7AED378}" destId="{0B066BC9-5DFA-4E23-8208-EBD537091649}" srcOrd="0" destOrd="0" presId="urn:microsoft.com/office/officeart/2008/layout/LinedList"/>
    <dgm:cxn modelId="{0341A485-C9E9-4926-AAB3-FC2501B5C0CE}" srcId="{43E30764-53B9-42A2-8FF4-999818DEB7D1}" destId="{45074D7F-0079-433A-80BB-6AAF7ABC5AEF}" srcOrd="5" destOrd="0" parTransId="{2EA873A1-78FB-46B3-81F8-E13AB54DDAA7}" sibTransId="{F7C8BFED-6361-443E-9AC4-0C224548EFF5}"/>
    <dgm:cxn modelId="{70A0ED79-9672-4B20-970F-2A667EC66D1B}" type="presOf" srcId="{3B463166-70B6-49E6-B7FF-E2E6A7B62C74}" destId="{5D4430CC-2DA7-4968-ACFD-8D84272FE04D}" srcOrd="0" destOrd="0" presId="urn:microsoft.com/office/officeart/2008/layout/LinedList"/>
    <dgm:cxn modelId="{BD2B51E9-4791-4F34-A26C-FF8B7D4F8F37}" type="presOf" srcId="{6168B099-774F-46A7-A5C9-FC1BE3A4BB54}" destId="{DBD6B942-ECF6-4DF3-89EB-B69A8A4E6EDD}" srcOrd="0" destOrd="0" presId="urn:microsoft.com/office/officeart/2008/layout/LinedList"/>
    <dgm:cxn modelId="{BF2A7BEC-4225-481F-8DFE-56CFDCB558E2}" type="presOf" srcId="{43E30764-53B9-42A2-8FF4-999818DEB7D1}" destId="{73C761C5-FEA4-4101-82FB-BEFA558B66AC}" srcOrd="0" destOrd="0" presId="urn:microsoft.com/office/officeart/2008/layout/LinedList"/>
    <dgm:cxn modelId="{ABEAB067-5B26-4AE2-A82D-FF236D6D7F32}" type="presOf" srcId="{81AE2727-B1ED-44BE-A590-E8AC769DD1FD}" destId="{9CA8B6B3-0B58-42FD-BBEF-9CA347D08342}" srcOrd="0" destOrd="0" presId="urn:microsoft.com/office/officeart/2008/layout/LinedList"/>
    <dgm:cxn modelId="{29FB764D-6674-44AC-A0FB-7BDD193A6E77}" srcId="{43E30764-53B9-42A2-8FF4-999818DEB7D1}" destId="{6168B099-774F-46A7-A5C9-FC1BE3A4BB54}" srcOrd="1" destOrd="0" parTransId="{5859A77D-B3C5-456B-801F-E61F89C27365}" sibTransId="{64426556-D95B-4267-9D21-FC7B5D71CE32}"/>
    <dgm:cxn modelId="{0E56A5BD-1296-4472-A94C-0161D31F62B0}" srcId="{43E30764-53B9-42A2-8FF4-999818DEB7D1}" destId="{C1C48F65-C715-450F-ADCA-2F76D7AED378}" srcOrd="2" destOrd="0" parTransId="{7F3351D8-52ED-4716-9A1A-1C391DEB41F6}" sibTransId="{B0590178-A7B7-43A9-9ED2-C61AE84FA044}"/>
    <dgm:cxn modelId="{FA4A5C7F-D8D8-4970-B7A1-16417D964F23}" srcId="{43E30764-53B9-42A2-8FF4-999818DEB7D1}" destId="{016E82AB-B504-40DC-873C-F8405CCF021A}" srcOrd="4" destOrd="0" parTransId="{228D6077-ADAB-4181-BD4E-01DEEAFFCDC8}" sibTransId="{B49E6014-0C86-4592-9907-E65C1BEE6A6E}"/>
    <dgm:cxn modelId="{065F27A8-2B88-4173-8003-A24DA5B46705}" type="presOf" srcId="{45074D7F-0079-433A-80BB-6AAF7ABC5AEF}" destId="{16A04A68-DB84-4F21-A4EB-99D76E8E7C2A}" srcOrd="0" destOrd="0" presId="urn:microsoft.com/office/officeart/2008/layout/LinedList"/>
    <dgm:cxn modelId="{B72CF59E-19C0-4E95-A989-4BD6CDC036E2}" srcId="{43E30764-53B9-42A2-8FF4-999818DEB7D1}" destId="{81AE2727-B1ED-44BE-A590-E8AC769DD1FD}" srcOrd="0" destOrd="0" parTransId="{6CFF08F1-E833-4663-8DE6-8636C9ACFF47}" sibTransId="{E04B68AA-F2C9-4DB8-BE8E-7789D6AEB5D5}"/>
    <dgm:cxn modelId="{59244BD4-F131-43C2-BEE3-32A7F0145497}" type="presParOf" srcId="{73C761C5-FEA4-4101-82FB-BEFA558B66AC}" destId="{2E0E61B2-8F06-4AA9-AFAE-194EBDB1370C}" srcOrd="0" destOrd="0" presId="urn:microsoft.com/office/officeart/2008/layout/LinedList"/>
    <dgm:cxn modelId="{1BE22DED-6A81-4C97-84A0-A62BE11765B2}" type="presParOf" srcId="{73C761C5-FEA4-4101-82FB-BEFA558B66AC}" destId="{984034BE-0AB4-4679-9E98-E510A7EFA27E}" srcOrd="1" destOrd="0" presId="urn:microsoft.com/office/officeart/2008/layout/LinedList"/>
    <dgm:cxn modelId="{E63EE329-5A21-49FF-BD3F-125B3A697EAD}" type="presParOf" srcId="{984034BE-0AB4-4679-9E98-E510A7EFA27E}" destId="{9CA8B6B3-0B58-42FD-BBEF-9CA347D08342}" srcOrd="0" destOrd="0" presId="urn:microsoft.com/office/officeart/2008/layout/LinedList"/>
    <dgm:cxn modelId="{739C40D9-5C5C-454D-BBBE-E6C94897C4EB}" type="presParOf" srcId="{984034BE-0AB4-4679-9E98-E510A7EFA27E}" destId="{B29E7A9E-CE2E-4AE3-B1E4-722320BA889B}" srcOrd="1" destOrd="0" presId="urn:microsoft.com/office/officeart/2008/layout/LinedList"/>
    <dgm:cxn modelId="{76236AB6-653F-4944-939C-0FF9F5D90AC0}" type="presParOf" srcId="{73C761C5-FEA4-4101-82FB-BEFA558B66AC}" destId="{24C5651B-163E-4611-A161-5A5DF99A575A}" srcOrd="2" destOrd="0" presId="urn:microsoft.com/office/officeart/2008/layout/LinedList"/>
    <dgm:cxn modelId="{71655F52-D7A3-4D0F-AC67-DD745B8AB356}" type="presParOf" srcId="{73C761C5-FEA4-4101-82FB-BEFA558B66AC}" destId="{C5E26AEC-DA5F-4169-B84B-D6DFDECD17F3}" srcOrd="3" destOrd="0" presId="urn:microsoft.com/office/officeart/2008/layout/LinedList"/>
    <dgm:cxn modelId="{42B0DF3C-61DC-46A6-8C80-23F2BDCCD8F2}" type="presParOf" srcId="{C5E26AEC-DA5F-4169-B84B-D6DFDECD17F3}" destId="{DBD6B942-ECF6-4DF3-89EB-B69A8A4E6EDD}" srcOrd="0" destOrd="0" presId="urn:microsoft.com/office/officeart/2008/layout/LinedList"/>
    <dgm:cxn modelId="{78A92C9E-2628-4371-9930-9CB928CB688A}" type="presParOf" srcId="{C5E26AEC-DA5F-4169-B84B-D6DFDECD17F3}" destId="{682A945D-1A21-4BEF-95AB-9E47212BCA02}" srcOrd="1" destOrd="0" presId="urn:microsoft.com/office/officeart/2008/layout/LinedList"/>
    <dgm:cxn modelId="{FE6C9520-2656-4BD8-947C-90BDFD05EA9B}" type="presParOf" srcId="{73C761C5-FEA4-4101-82FB-BEFA558B66AC}" destId="{C84BDF7A-A87F-41EC-9DBF-84F68EBDF108}" srcOrd="4" destOrd="0" presId="urn:microsoft.com/office/officeart/2008/layout/LinedList"/>
    <dgm:cxn modelId="{055337AC-E9B3-41BC-A14E-69FA731402AA}" type="presParOf" srcId="{73C761C5-FEA4-4101-82FB-BEFA558B66AC}" destId="{739B68C7-122A-4345-A794-456982E556B9}" srcOrd="5" destOrd="0" presId="urn:microsoft.com/office/officeart/2008/layout/LinedList"/>
    <dgm:cxn modelId="{1BAB98DB-76BC-4A82-AF15-98F6072E661C}" type="presParOf" srcId="{739B68C7-122A-4345-A794-456982E556B9}" destId="{0B066BC9-5DFA-4E23-8208-EBD537091649}" srcOrd="0" destOrd="0" presId="urn:microsoft.com/office/officeart/2008/layout/LinedList"/>
    <dgm:cxn modelId="{62B2D400-62F8-4620-862B-A47EE7EFF28F}" type="presParOf" srcId="{739B68C7-122A-4345-A794-456982E556B9}" destId="{4525F52E-2C1E-4A5C-AD47-243D48090A46}" srcOrd="1" destOrd="0" presId="urn:microsoft.com/office/officeart/2008/layout/LinedList"/>
    <dgm:cxn modelId="{CDB2B819-8709-43DF-A94E-BFC836064FC8}" type="presParOf" srcId="{73C761C5-FEA4-4101-82FB-BEFA558B66AC}" destId="{20F2724C-DD55-4356-9D15-2585E1AAE0D3}" srcOrd="6" destOrd="0" presId="urn:microsoft.com/office/officeart/2008/layout/LinedList"/>
    <dgm:cxn modelId="{64076F09-740D-45C4-846D-3D73A19B502A}" type="presParOf" srcId="{73C761C5-FEA4-4101-82FB-BEFA558B66AC}" destId="{69567928-58C4-4A32-9DB2-606F3D385693}" srcOrd="7" destOrd="0" presId="urn:microsoft.com/office/officeart/2008/layout/LinedList"/>
    <dgm:cxn modelId="{01D7FAC6-5C16-4E85-8527-A6FCAD2E4BFF}" type="presParOf" srcId="{69567928-58C4-4A32-9DB2-606F3D385693}" destId="{530CD70F-8A4C-476E-85F3-92F7A76DD7C7}" srcOrd="0" destOrd="0" presId="urn:microsoft.com/office/officeart/2008/layout/LinedList"/>
    <dgm:cxn modelId="{F4A277BA-06D3-4AB4-AF0D-C6AF71E245C3}" type="presParOf" srcId="{69567928-58C4-4A32-9DB2-606F3D385693}" destId="{CB4DB510-50B7-4694-A014-6971047BE387}" srcOrd="1" destOrd="0" presId="urn:microsoft.com/office/officeart/2008/layout/LinedList"/>
    <dgm:cxn modelId="{710F1E18-488C-4FFA-A181-9A093E6EF44B}" type="presParOf" srcId="{73C761C5-FEA4-4101-82FB-BEFA558B66AC}" destId="{1008FA9D-F2C5-4EEA-B3B1-DE881E873DF0}" srcOrd="8" destOrd="0" presId="urn:microsoft.com/office/officeart/2008/layout/LinedList"/>
    <dgm:cxn modelId="{7F8F6E39-5441-431C-A1EB-4D3B7AF2A8D5}" type="presParOf" srcId="{73C761C5-FEA4-4101-82FB-BEFA558B66AC}" destId="{707A8D51-B4AB-407C-A346-8EF809C71D32}" srcOrd="9" destOrd="0" presId="urn:microsoft.com/office/officeart/2008/layout/LinedList"/>
    <dgm:cxn modelId="{39B3C42B-A348-4E8B-A6E4-3717379154E8}" type="presParOf" srcId="{707A8D51-B4AB-407C-A346-8EF809C71D32}" destId="{624646F8-9AB6-44BB-9528-9373B39BA08D}" srcOrd="0" destOrd="0" presId="urn:microsoft.com/office/officeart/2008/layout/LinedList"/>
    <dgm:cxn modelId="{608642DA-1BD4-4DD4-9635-B3547BE7E291}" type="presParOf" srcId="{707A8D51-B4AB-407C-A346-8EF809C71D32}" destId="{5C2A00CD-E932-4A81-9EB7-439A8240B663}" srcOrd="1" destOrd="0" presId="urn:microsoft.com/office/officeart/2008/layout/LinedList"/>
    <dgm:cxn modelId="{7F8B0C38-D76D-4ECE-A4EC-65AD822DC7AD}" type="presParOf" srcId="{73C761C5-FEA4-4101-82FB-BEFA558B66AC}" destId="{B28B9CF1-A6E3-47EC-9B9B-475332195CAD}" srcOrd="10" destOrd="0" presId="urn:microsoft.com/office/officeart/2008/layout/LinedList"/>
    <dgm:cxn modelId="{62372629-7203-4535-B2B7-74D7FC95A9A2}" type="presParOf" srcId="{73C761C5-FEA4-4101-82FB-BEFA558B66AC}" destId="{DC535284-9CBD-4B26-B474-5B29FA2CF38E}" srcOrd="11" destOrd="0" presId="urn:microsoft.com/office/officeart/2008/layout/LinedList"/>
    <dgm:cxn modelId="{45C0814D-E941-4619-BA2C-FB1698B89527}" type="presParOf" srcId="{DC535284-9CBD-4B26-B474-5B29FA2CF38E}" destId="{16A04A68-DB84-4F21-A4EB-99D76E8E7C2A}" srcOrd="0" destOrd="0" presId="urn:microsoft.com/office/officeart/2008/layout/LinedList"/>
    <dgm:cxn modelId="{84D65926-449F-4A01-9F46-B5809EAC0AD3}" type="presParOf" srcId="{DC535284-9CBD-4B26-B474-5B29FA2CF38E}" destId="{ADE17049-EA5C-4B46-A89A-0C37390C647E}" srcOrd="1" destOrd="0" presId="urn:microsoft.com/office/officeart/2008/layout/LinedList"/>
    <dgm:cxn modelId="{E154F8FC-57B4-4786-A12B-D63F687D1663}" type="presParOf" srcId="{73C761C5-FEA4-4101-82FB-BEFA558B66AC}" destId="{5602BA14-8740-4A3B-9E64-1435EE196D6A}" srcOrd="12" destOrd="0" presId="urn:microsoft.com/office/officeart/2008/layout/LinedList"/>
    <dgm:cxn modelId="{4493C9E1-F446-4380-94BA-9127ABD09451}" type="presParOf" srcId="{73C761C5-FEA4-4101-82FB-BEFA558B66AC}" destId="{DC692A10-99DD-43AE-B900-AB37C901A54C}" srcOrd="13" destOrd="0" presId="urn:microsoft.com/office/officeart/2008/layout/LinedList"/>
    <dgm:cxn modelId="{96295714-5121-41D3-9F5B-1BC2F5DED204}" type="presParOf" srcId="{DC692A10-99DD-43AE-B900-AB37C901A54C}" destId="{5D4430CC-2DA7-4968-ACFD-8D84272FE04D}" srcOrd="0" destOrd="0" presId="urn:microsoft.com/office/officeart/2008/layout/LinedList"/>
    <dgm:cxn modelId="{3EE53490-1C6C-4D6F-A38C-370BD3FE60DD}" type="presParOf" srcId="{DC692A10-99DD-43AE-B900-AB37C901A54C}" destId="{1A6ED1AC-EA97-4646-BE6A-BED67302447A}" srcOrd="1" destOrd="0" presId="urn:microsoft.com/office/officeart/2008/layout/LinedList"/>
    <dgm:cxn modelId="{28F3FA8F-8CB8-4993-A3A2-07A881C7ECD7}" type="presParOf" srcId="{73C761C5-FEA4-4101-82FB-BEFA558B66AC}" destId="{C86C5E57-24B5-4F26-BB08-D2E13C724EB5}" srcOrd="14" destOrd="0" presId="urn:microsoft.com/office/officeart/2008/layout/LinedList"/>
    <dgm:cxn modelId="{001069E3-8E96-42FD-BE70-FECC4283DEE9}" type="presParOf" srcId="{73C761C5-FEA4-4101-82FB-BEFA558B66AC}" destId="{22E3990C-9521-471E-8059-D2E0BDCD3097}" srcOrd="15" destOrd="0" presId="urn:microsoft.com/office/officeart/2008/layout/LinedList"/>
    <dgm:cxn modelId="{1B45CA8F-7CC3-46B9-8898-D2BF58634939}" type="presParOf" srcId="{22E3990C-9521-471E-8059-D2E0BDCD3097}" destId="{23A7ABAF-02B9-413A-A412-A9B1912799E9}" srcOrd="0" destOrd="0" presId="urn:microsoft.com/office/officeart/2008/layout/LinedList"/>
    <dgm:cxn modelId="{3E2A46C1-D74D-4690-B32C-AAC1689F6F7C}" type="presParOf" srcId="{22E3990C-9521-471E-8059-D2E0BDCD3097}" destId="{E0DBA4A9-44B0-4D75-B5C2-3AB20DF875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1E6C4-0DCB-47EB-9FBB-33A7454380E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9FF39B9E-305B-4583-BB2A-4501BBD1C25F}">
      <dgm:prSet phldrT="[Текст]" custT="1"/>
      <dgm:spPr/>
      <dgm:t>
        <a:bodyPr/>
        <a:lstStyle/>
        <a:p>
          <a:r>
            <a:rPr lang="ru-RU" sz="1400" dirty="0" smtClean="0"/>
            <a:t>Проект в НУЛ Вышки – 3 кредита </a:t>
          </a:r>
          <a:endParaRPr lang="ru-RU" sz="1400" dirty="0"/>
        </a:p>
      </dgm:t>
    </dgm:pt>
    <dgm:pt modelId="{5D720119-2CD0-4E37-AAE9-AE4198972723}" type="parTrans" cxnId="{792D810F-A734-41A9-AAEC-F93A94697FE7}">
      <dgm:prSet/>
      <dgm:spPr/>
      <dgm:t>
        <a:bodyPr/>
        <a:lstStyle/>
        <a:p>
          <a:endParaRPr lang="ru-RU"/>
        </a:p>
      </dgm:t>
    </dgm:pt>
    <dgm:pt modelId="{BEF2CD1B-16EC-4F86-9A70-5DE4EE250E0A}" type="sibTrans" cxnId="{792D810F-A734-41A9-AAEC-F93A94697FE7}">
      <dgm:prSet/>
      <dgm:spPr/>
      <dgm:t>
        <a:bodyPr/>
        <a:lstStyle/>
        <a:p>
          <a:endParaRPr lang="ru-RU"/>
        </a:p>
      </dgm:t>
    </dgm:pt>
    <dgm:pt modelId="{142A2680-6E35-4B43-A6B4-45BEF4580787}">
      <dgm:prSet phldrT="[Текст]" custT="1"/>
      <dgm:spPr/>
      <dgm:t>
        <a:bodyPr/>
        <a:lstStyle/>
        <a:p>
          <a:r>
            <a:rPr lang="ru-RU" sz="1200" dirty="0" smtClean="0"/>
            <a:t>Проект с внешним работодателем – 5 кредитов</a:t>
          </a:r>
          <a:endParaRPr lang="ru-RU" sz="1200" dirty="0"/>
        </a:p>
      </dgm:t>
    </dgm:pt>
    <dgm:pt modelId="{369E883B-3CB1-4961-BD9C-9F5ACB4593BC}" type="parTrans" cxnId="{F3D751E2-57AD-4724-A7BF-87A49352EB83}">
      <dgm:prSet/>
      <dgm:spPr/>
      <dgm:t>
        <a:bodyPr/>
        <a:lstStyle/>
        <a:p>
          <a:endParaRPr lang="ru-RU"/>
        </a:p>
      </dgm:t>
    </dgm:pt>
    <dgm:pt modelId="{3E4D69F0-BDA7-46A6-A275-68F4C6A966D0}" type="sibTrans" cxnId="{F3D751E2-57AD-4724-A7BF-87A49352EB83}">
      <dgm:prSet/>
      <dgm:spPr/>
      <dgm:t>
        <a:bodyPr/>
        <a:lstStyle/>
        <a:p>
          <a:endParaRPr lang="ru-RU"/>
        </a:p>
      </dgm:t>
    </dgm:pt>
    <dgm:pt modelId="{0720C2F0-D314-4AC1-95C7-8C9B5C3D3D01}">
      <dgm:prSet phldrT="[Текст]"/>
      <dgm:spPr/>
      <dgm:t>
        <a:bodyPr/>
        <a:lstStyle/>
        <a:p>
          <a:r>
            <a:rPr lang="ru-RU" dirty="0" smtClean="0"/>
            <a:t>Проектная работа в программе= 8 кредитов</a:t>
          </a:r>
          <a:endParaRPr lang="ru-RU" dirty="0"/>
        </a:p>
      </dgm:t>
    </dgm:pt>
    <dgm:pt modelId="{F28AA28E-D65D-4273-9BCD-CC9EE2E30FA1}" type="parTrans" cxnId="{8607613D-E6EC-459B-A8C1-CE9A78A3D6B4}">
      <dgm:prSet/>
      <dgm:spPr/>
      <dgm:t>
        <a:bodyPr/>
        <a:lstStyle/>
        <a:p>
          <a:endParaRPr lang="ru-RU"/>
        </a:p>
      </dgm:t>
    </dgm:pt>
    <dgm:pt modelId="{7F98630A-0921-4439-B6F6-391659AD5027}" type="sibTrans" cxnId="{8607613D-E6EC-459B-A8C1-CE9A78A3D6B4}">
      <dgm:prSet/>
      <dgm:spPr/>
      <dgm:t>
        <a:bodyPr/>
        <a:lstStyle/>
        <a:p>
          <a:endParaRPr lang="ru-RU"/>
        </a:p>
      </dgm:t>
    </dgm:pt>
    <dgm:pt modelId="{9821B0BF-4D63-484D-85AA-0052B201EF15}" type="pres">
      <dgm:prSet presAssocID="{9931E6C4-0DCB-47EB-9FBB-33A7454380E6}" presName="Name0" presStyleCnt="0">
        <dgm:presLayoutVars>
          <dgm:dir/>
          <dgm:resizeHandles val="exact"/>
        </dgm:presLayoutVars>
      </dgm:prSet>
      <dgm:spPr/>
    </dgm:pt>
    <dgm:pt modelId="{54BD339E-6F0C-4847-97B3-1597F784D566}" type="pres">
      <dgm:prSet presAssocID="{9931E6C4-0DCB-47EB-9FBB-33A7454380E6}" presName="vNodes" presStyleCnt="0"/>
      <dgm:spPr/>
    </dgm:pt>
    <dgm:pt modelId="{A7803F9B-A05F-4E9F-9907-81999436D3A0}" type="pres">
      <dgm:prSet presAssocID="{9FF39B9E-305B-4583-BB2A-4501BBD1C2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FB24B-A6D2-4FAF-9F1F-CB781A78DBE7}" type="pres">
      <dgm:prSet presAssocID="{BEF2CD1B-16EC-4F86-9A70-5DE4EE250E0A}" presName="spacerT" presStyleCnt="0"/>
      <dgm:spPr/>
    </dgm:pt>
    <dgm:pt modelId="{866086F7-039D-4268-939E-4983A425AD22}" type="pres">
      <dgm:prSet presAssocID="{BEF2CD1B-16EC-4F86-9A70-5DE4EE250E0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7F18BB0-AC1A-43B2-AE35-5955C810547D}" type="pres">
      <dgm:prSet presAssocID="{BEF2CD1B-16EC-4F86-9A70-5DE4EE250E0A}" presName="spacerB" presStyleCnt="0"/>
      <dgm:spPr/>
    </dgm:pt>
    <dgm:pt modelId="{879A84AE-8F1A-457F-A6B2-967C322570E5}" type="pres">
      <dgm:prSet presAssocID="{142A2680-6E35-4B43-A6B4-45BEF45807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84C7C-ED32-413F-B8C4-62A8620A7D6E}" type="pres">
      <dgm:prSet presAssocID="{9931E6C4-0DCB-47EB-9FBB-33A7454380E6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D785487-75E4-42C1-9CB8-777CE6A408C2}" type="pres">
      <dgm:prSet presAssocID="{9931E6C4-0DCB-47EB-9FBB-33A7454380E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1929D3B-16F5-4282-9615-9F84673CE44E}" type="pres">
      <dgm:prSet presAssocID="{9931E6C4-0DCB-47EB-9FBB-33A7454380E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35C53-F559-4EEB-AA3B-CC97787F5C5A}" type="presOf" srcId="{142A2680-6E35-4B43-A6B4-45BEF4580787}" destId="{879A84AE-8F1A-457F-A6B2-967C322570E5}" srcOrd="0" destOrd="0" presId="urn:microsoft.com/office/officeart/2005/8/layout/equation2"/>
    <dgm:cxn modelId="{792D810F-A734-41A9-AAEC-F93A94697FE7}" srcId="{9931E6C4-0DCB-47EB-9FBB-33A7454380E6}" destId="{9FF39B9E-305B-4583-BB2A-4501BBD1C25F}" srcOrd="0" destOrd="0" parTransId="{5D720119-2CD0-4E37-AAE9-AE4198972723}" sibTransId="{BEF2CD1B-16EC-4F86-9A70-5DE4EE250E0A}"/>
    <dgm:cxn modelId="{EBE24EBB-01F9-4E5E-A0C1-8A3C74AF5F8F}" type="presOf" srcId="{9931E6C4-0DCB-47EB-9FBB-33A7454380E6}" destId="{9821B0BF-4D63-484D-85AA-0052B201EF15}" srcOrd="0" destOrd="0" presId="urn:microsoft.com/office/officeart/2005/8/layout/equation2"/>
    <dgm:cxn modelId="{ECF4170D-3120-453A-9626-5FCA43A22DA9}" type="presOf" srcId="{3E4D69F0-BDA7-46A6-A275-68F4C6A966D0}" destId="{CD785487-75E4-42C1-9CB8-777CE6A408C2}" srcOrd="1" destOrd="0" presId="urn:microsoft.com/office/officeart/2005/8/layout/equation2"/>
    <dgm:cxn modelId="{F3D751E2-57AD-4724-A7BF-87A49352EB83}" srcId="{9931E6C4-0DCB-47EB-9FBB-33A7454380E6}" destId="{142A2680-6E35-4B43-A6B4-45BEF4580787}" srcOrd="1" destOrd="0" parTransId="{369E883B-3CB1-4961-BD9C-9F5ACB4593BC}" sibTransId="{3E4D69F0-BDA7-46A6-A275-68F4C6A966D0}"/>
    <dgm:cxn modelId="{E02A8EA0-2F83-484C-BF67-EDB60B1C4337}" type="presOf" srcId="{BEF2CD1B-16EC-4F86-9A70-5DE4EE250E0A}" destId="{866086F7-039D-4268-939E-4983A425AD22}" srcOrd="0" destOrd="0" presId="urn:microsoft.com/office/officeart/2005/8/layout/equation2"/>
    <dgm:cxn modelId="{D8ECFB8E-F5DB-44EE-9239-1194D0BB9E73}" type="presOf" srcId="{0720C2F0-D314-4AC1-95C7-8C9B5C3D3D01}" destId="{11929D3B-16F5-4282-9615-9F84673CE44E}" srcOrd="0" destOrd="0" presId="urn:microsoft.com/office/officeart/2005/8/layout/equation2"/>
    <dgm:cxn modelId="{8607613D-E6EC-459B-A8C1-CE9A78A3D6B4}" srcId="{9931E6C4-0DCB-47EB-9FBB-33A7454380E6}" destId="{0720C2F0-D314-4AC1-95C7-8C9B5C3D3D01}" srcOrd="2" destOrd="0" parTransId="{F28AA28E-D65D-4273-9BCD-CC9EE2E30FA1}" sibTransId="{7F98630A-0921-4439-B6F6-391659AD5027}"/>
    <dgm:cxn modelId="{898B9E99-E08A-4B12-A870-CD542D5DA134}" type="presOf" srcId="{9FF39B9E-305B-4583-BB2A-4501BBD1C25F}" destId="{A7803F9B-A05F-4E9F-9907-81999436D3A0}" srcOrd="0" destOrd="0" presId="urn:microsoft.com/office/officeart/2005/8/layout/equation2"/>
    <dgm:cxn modelId="{0601E343-919A-4718-9ADE-930757E4E1E1}" type="presOf" srcId="{3E4D69F0-BDA7-46A6-A275-68F4C6A966D0}" destId="{09884C7C-ED32-413F-B8C4-62A8620A7D6E}" srcOrd="0" destOrd="0" presId="urn:microsoft.com/office/officeart/2005/8/layout/equation2"/>
    <dgm:cxn modelId="{6299B7DA-831B-4351-B017-97161E381BC1}" type="presParOf" srcId="{9821B0BF-4D63-484D-85AA-0052B201EF15}" destId="{54BD339E-6F0C-4847-97B3-1597F784D566}" srcOrd="0" destOrd="0" presId="urn:microsoft.com/office/officeart/2005/8/layout/equation2"/>
    <dgm:cxn modelId="{66216706-4982-4EBB-8E51-85C1FCB0812C}" type="presParOf" srcId="{54BD339E-6F0C-4847-97B3-1597F784D566}" destId="{A7803F9B-A05F-4E9F-9907-81999436D3A0}" srcOrd="0" destOrd="0" presId="urn:microsoft.com/office/officeart/2005/8/layout/equation2"/>
    <dgm:cxn modelId="{8665CEE1-59B0-4AD0-A1DB-A13060A1E64C}" type="presParOf" srcId="{54BD339E-6F0C-4847-97B3-1597F784D566}" destId="{536FB24B-A6D2-4FAF-9F1F-CB781A78DBE7}" srcOrd="1" destOrd="0" presId="urn:microsoft.com/office/officeart/2005/8/layout/equation2"/>
    <dgm:cxn modelId="{5CEA9E2C-E934-4281-888B-E7386B689CEF}" type="presParOf" srcId="{54BD339E-6F0C-4847-97B3-1597F784D566}" destId="{866086F7-039D-4268-939E-4983A425AD22}" srcOrd="2" destOrd="0" presId="urn:microsoft.com/office/officeart/2005/8/layout/equation2"/>
    <dgm:cxn modelId="{08823CBA-6495-4403-88F5-D26540324DEF}" type="presParOf" srcId="{54BD339E-6F0C-4847-97B3-1597F784D566}" destId="{47F18BB0-AC1A-43B2-AE35-5955C810547D}" srcOrd="3" destOrd="0" presId="urn:microsoft.com/office/officeart/2005/8/layout/equation2"/>
    <dgm:cxn modelId="{843018A9-DE5A-45AB-957D-5DC9E3BEEC2E}" type="presParOf" srcId="{54BD339E-6F0C-4847-97B3-1597F784D566}" destId="{879A84AE-8F1A-457F-A6B2-967C322570E5}" srcOrd="4" destOrd="0" presId="urn:microsoft.com/office/officeart/2005/8/layout/equation2"/>
    <dgm:cxn modelId="{4163D10B-55AF-42F9-9EB2-8C727B3ED998}" type="presParOf" srcId="{9821B0BF-4D63-484D-85AA-0052B201EF15}" destId="{09884C7C-ED32-413F-B8C4-62A8620A7D6E}" srcOrd="1" destOrd="0" presId="urn:microsoft.com/office/officeart/2005/8/layout/equation2"/>
    <dgm:cxn modelId="{9098FA7E-8BC3-45D3-A4FC-B273E6BC295D}" type="presParOf" srcId="{09884C7C-ED32-413F-B8C4-62A8620A7D6E}" destId="{CD785487-75E4-42C1-9CB8-777CE6A408C2}" srcOrd="0" destOrd="0" presId="urn:microsoft.com/office/officeart/2005/8/layout/equation2"/>
    <dgm:cxn modelId="{960EF289-F77E-4026-A577-F55222883BC7}" type="presParOf" srcId="{9821B0BF-4D63-484D-85AA-0052B201EF15}" destId="{11929D3B-16F5-4282-9615-9F84673CE44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2E139-8150-4071-81DD-6F372AE4BE9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B4AB4B-947F-46AF-89EC-EDA85D3B4DAE}">
      <dgm:prSet phldrT="[Текст]" custT="1"/>
      <dgm:spPr/>
      <dgm:t>
        <a:bodyPr/>
        <a:lstStyle/>
        <a:p>
          <a:r>
            <a:rPr lang="ru-RU" sz="1600" dirty="0" smtClean="0"/>
            <a:t>Проектов в программе – 8 кредитов</a:t>
          </a:r>
          <a:endParaRPr lang="ru-RU" sz="1600" dirty="0"/>
        </a:p>
      </dgm:t>
    </dgm:pt>
    <dgm:pt modelId="{6616CD1F-463F-4ECD-9F75-AC4D4C04ACE0}" type="parTrans" cxnId="{9E829CDF-FEE4-48FB-B05A-136120F77707}">
      <dgm:prSet/>
      <dgm:spPr/>
      <dgm:t>
        <a:bodyPr/>
        <a:lstStyle/>
        <a:p>
          <a:endParaRPr lang="ru-RU" sz="3600"/>
        </a:p>
      </dgm:t>
    </dgm:pt>
    <dgm:pt modelId="{DF57A578-5306-4A86-8C1B-E644842B02D6}" type="sibTrans" cxnId="{9E829CDF-FEE4-48FB-B05A-136120F77707}">
      <dgm:prSet/>
      <dgm:spPr/>
      <dgm:t>
        <a:bodyPr/>
        <a:lstStyle/>
        <a:p>
          <a:endParaRPr lang="ru-RU" sz="3600"/>
        </a:p>
      </dgm:t>
    </dgm:pt>
    <dgm:pt modelId="{4EDE588D-23D9-4039-B84B-1BD881A7CF89}">
      <dgm:prSet phldrT="[Текст]" custT="1"/>
      <dgm:spPr/>
      <dgm:t>
        <a:bodyPr/>
        <a:lstStyle/>
        <a:p>
          <a:r>
            <a:rPr lang="ru-RU" sz="1200" dirty="0" smtClean="0"/>
            <a:t>Сервисный – 0,5 кредита</a:t>
          </a:r>
          <a:endParaRPr lang="ru-RU" sz="1200" dirty="0"/>
        </a:p>
      </dgm:t>
    </dgm:pt>
    <dgm:pt modelId="{8ECB8008-4DF0-4C1F-8FED-25B2E80BEA0B}" type="parTrans" cxnId="{FB7C3FE7-6485-4FCD-8A23-166379C56EEE}">
      <dgm:prSet/>
      <dgm:spPr/>
      <dgm:t>
        <a:bodyPr/>
        <a:lstStyle/>
        <a:p>
          <a:endParaRPr lang="ru-RU" sz="3600"/>
        </a:p>
      </dgm:t>
    </dgm:pt>
    <dgm:pt modelId="{82EFCB5F-6110-4165-9134-4029387DDA46}" type="sibTrans" cxnId="{FB7C3FE7-6485-4FCD-8A23-166379C56EEE}">
      <dgm:prSet/>
      <dgm:spPr/>
      <dgm:t>
        <a:bodyPr/>
        <a:lstStyle/>
        <a:p>
          <a:endParaRPr lang="ru-RU" sz="3600"/>
        </a:p>
      </dgm:t>
    </dgm:pt>
    <dgm:pt modelId="{302DA8F1-090B-44F6-AB46-80F87EE0E19B}">
      <dgm:prSet phldrT="[Текст]" custT="1"/>
      <dgm:spPr/>
      <dgm:t>
        <a:bodyPr/>
        <a:lstStyle/>
        <a:p>
          <a:r>
            <a:rPr lang="ru-RU" sz="1200" dirty="0" smtClean="0"/>
            <a:t>Проект в НУЛ – 2 кредита</a:t>
          </a:r>
          <a:endParaRPr lang="ru-RU" sz="1200" dirty="0"/>
        </a:p>
      </dgm:t>
    </dgm:pt>
    <dgm:pt modelId="{6CD72868-3F41-42F2-B166-475F5C9F2BF2}" type="parTrans" cxnId="{63ED790D-9855-469A-B296-415F9E3E9A82}">
      <dgm:prSet/>
      <dgm:spPr/>
      <dgm:t>
        <a:bodyPr/>
        <a:lstStyle/>
        <a:p>
          <a:endParaRPr lang="ru-RU" sz="3600"/>
        </a:p>
      </dgm:t>
    </dgm:pt>
    <dgm:pt modelId="{18216836-D208-485A-827A-1AA3B8421534}" type="sibTrans" cxnId="{63ED790D-9855-469A-B296-415F9E3E9A82}">
      <dgm:prSet/>
      <dgm:spPr/>
      <dgm:t>
        <a:bodyPr/>
        <a:lstStyle/>
        <a:p>
          <a:endParaRPr lang="ru-RU" sz="3600"/>
        </a:p>
      </dgm:t>
    </dgm:pt>
    <dgm:pt modelId="{FB3C15F1-F9E5-4C23-9C9A-0748A1CB5F2D}">
      <dgm:prSet phldrT="[Текст]" custT="1"/>
      <dgm:spPr/>
      <dgm:t>
        <a:bodyPr/>
        <a:lstStyle/>
        <a:p>
          <a:r>
            <a:rPr lang="ru-RU" sz="1200" dirty="0" smtClean="0"/>
            <a:t>Проект в ПУЛ – 3 кредита</a:t>
          </a:r>
          <a:endParaRPr lang="ru-RU" sz="1200" dirty="0"/>
        </a:p>
      </dgm:t>
    </dgm:pt>
    <dgm:pt modelId="{647C046D-9189-434C-990F-FD140F2E0F4A}" type="parTrans" cxnId="{C955377F-B04E-4ABC-8A54-77543551C97C}">
      <dgm:prSet/>
      <dgm:spPr/>
      <dgm:t>
        <a:bodyPr/>
        <a:lstStyle/>
        <a:p>
          <a:endParaRPr lang="ru-RU" sz="3600"/>
        </a:p>
      </dgm:t>
    </dgm:pt>
    <dgm:pt modelId="{5656EE09-C6C7-45E6-93ED-7C0BFB9053D7}" type="sibTrans" cxnId="{C955377F-B04E-4ABC-8A54-77543551C97C}">
      <dgm:prSet/>
      <dgm:spPr/>
      <dgm:t>
        <a:bodyPr/>
        <a:lstStyle/>
        <a:p>
          <a:endParaRPr lang="ru-RU" sz="3600"/>
        </a:p>
      </dgm:t>
    </dgm:pt>
    <dgm:pt modelId="{CE8D7F2D-A32B-4615-8C14-7C258BE39F4A}">
      <dgm:prSet phldrT="[Текст]" custT="1"/>
      <dgm:spPr/>
      <dgm:t>
        <a:bodyPr/>
        <a:lstStyle/>
        <a:p>
          <a:r>
            <a:rPr lang="ru-RU" sz="1200" dirty="0" smtClean="0"/>
            <a:t>Сервисный проект – 1 кредит</a:t>
          </a:r>
          <a:endParaRPr lang="ru-RU" sz="1200" dirty="0"/>
        </a:p>
      </dgm:t>
    </dgm:pt>
    <dgm:pt modelId="{A63DC746-1820-4D42-A56C-AA6B5BDFF506}" type="parTrans" cxnId="{D8C9802D-5B7F-41D9-971C-EEB9E5667E4E}">
      <dgm:prSet/>
      <dgm:spPr/>
      <dgm:t>
        <a:bodyPr/>
        <a:lstStyle/>
        <a:p>
          <a:endParaRPr lang="ru-RU" sz="3600"/>
        </a:p>
      </dgm:t>
    </dgm:pt>
    <dgm:pt modelId="{C816701A-82EE-4736-AFCD-46FA98E8190A}" type="sibTrans" cxnId="{D8C9802D-5B7F-41D9-971C-EEB9E5667E4E}">
      <dgm:prSet/>
      <dgm:spPr/>
      <dgm:t>
        <a:bodyPr/>
        <a:lstStyle/>
        <a:p>
          <a:endParaRPr lang="ru-RU" sz="3600"/>
        </a:p>
      </dgm:t>
    </dgm:pt>
    <dgm:pt modelId="{0C6F15C8-DB87-4E0B-806A-FD1528BB45A7}">
      <dgm:prSet phldrT="[Текст]" custT="1"/>
      <dgm:spPr/>
      <dgm:t>
        <a:bodyPr/>
        <a:lstStyle/>
        <a:p>
          <a:r>
            <a:rPr lang="ru-RU" sz="1200" dirty="0" smtClean="0"/>
            <a:t>Проект с внешним работодателем – 3 кредита</a:t>
          </a:r>
          <a:endParaRPr lang="ru-RU" sz="1200" dirty="0"/>
        </a:p>
      </dgm:t>
    </dgm:pt>
    <dgm:pt modelId="{2E3EDA7C-0202-4275-8309-2CE585E5F16D}" type="parTrans" cxnId="{9B15E1EB-A3A1-4B2E-B256-0018FCBD5954}">
      <dgm:prSet/>
      <dgm:spPr/>
      <dgm:t>
        <a:bodyPr/>
        <a:lstStyle/>
        <a:p>
          <a:endParaRPr lang="ru-RU" sz="3600"/>
        </a:p>
      </dgm:t>
    </dgm:pt>
    <dgm:pt modelId="{EA085F40-66D2-4C1B-8D1E-869B9B97089C}" type="sibTrans" cxnId="{9B15E1EB-A3A1-4B2E-B256-0018FCBD5954}">
      <dgm:prSet/>
      <dgm:spPr/>
      <dgm:t>
        <a:bodyPr/>
        <a:lstStyle/>
        <a:p>
          <a:endParaRPr lang="ru-RU" sz="3600"/>
        </a:p>
      </dgm:t>
    </dgm:pt>
    <dgm:pt modelId="{3D990EF1-108F-4096-8FD4-BC7F9AD4EB4E}" type="pres">
      <dgm:prSet presAssocID="{4B42E139-8150-4071-81DD-6F372AE4B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FDA75-4FDF-4D40-89FB-6AB148C19152}" type="pres">
      <dgm:prSet presAssocID="{47B4AB4B-947F-46AF-89EC-EDA85D3B4DAE}" presName="centerShape" presStyleLbl="node0" presStyleIdx="0" presStyleCnt="1"/>
      <dgm:spPr/>
      <dgm:t>
        <a:bodyPr/>
        <a:lstStyle/>
        <a:p>
          <a:endParaRPr lang="ru-RU"/>
        </a:p>
      </dgm:t>
    </dgm:pt>
    <dgm:pt modelId="{29B8597A-A6E4-4C93-BE8F-461C0DC5E558}" type="pres">
      <dgm:prSet presAssocID="{4EDE588D-23D9-4039-B84B-1BD881A7CF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945A5-CD04-490C-8FF1-417F1A544BFB}" type="pres">
      <dgm:prSet presAssocID="{4EDE588D-23D9-4039-B84B-1BD881A7CF89}" presName="dummy" presStyleCnt="0"/>
      <dgm:spPr/>
    </dgm:pt>
    <dgm:pt modelId="{4565E201-4881-4556-B758-6B026F74FB9C}" type="pres">
      <dgm:prSet presAssocID="{82EFCB5F-6110-4165-9134-4029387DDA4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94FA9A8-5FB0-4EB9-A0EC-6CCA41E1F0AE}" type="pres">
      <dgm:prSet presAssocID="{302DA8F1-090B-44F6-AB46-80F87EE0E1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FFE08-3AD5-4505-BC95-E54FB4B54AE8}" type="pres">
      <dgm:prSet presAssocID="{302DA8F1-090B-44F6-AB46-80F87EE0E19B}" presName="dummy" presStyleCnt="0"/>
      <dgm:spPr/>
    </dgm:pt>
    <dgm:pt modelId="{CADDD58B-E3CA-4056-8510-7740D78A39EE}" type="pres">
      <dgm:prSet presAssocID="{18216836-D208-485A-827A-1AA3B842153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63486C3-534E-4FB5-A3E8-4484774D41A3}" type="pres">
      <dgm:prSet presAssocID="{FB3C15F1-F9E5-4C23-9C9A-0748A1CB5F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6828E-DD6D-44FB-BD8C-16FF232508C6}" type="pres">
      <dgm:prSet presAssocID="{FB3C15F1-F9E5-4C23-9C9A-0748A1CB5F2D}" presName="dummy" presStyleCnt="0"/>
      <dgm:spPr/>
    </dgm:pt>
    <dgm:pt modelId="{3145D8ED-4640-4AE0-9F54-6C055DF956A0}" type="pres">
      <dgm:prSet presAssocID="{5656EE09-C6C7-45E6-93ED-7C0BFB9053D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EE63B89-CD7A-48B6-98DF-3F1CD9221B04}" type="pres">
      <dgm:prSet presAssocID="{CE8D7F2D-A32B-4615-8C14-7C258BE39F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F02DC-D876-4891-81CD-76C4CC02A67C}" type="pres">
      <dgm:prSet presAssocID="{CE8D7F2D-A32B-4615-8C14-7C258BE39F4A}" presName="dummy" presStyleCnt="0"/>
      <dgm:spPr/>
    </dgm:pt>
    <dgm:pt modelId="{26F0D24E-5BD2-42FD-A3DF-3FCE8C0A1F99}" type="pres">
      <dgm:prSet presAssocID="{C816701A-82EE-4736-AFCD-46FA98E8190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0DE5509-8997-46A1-8DB7-67D61891D995}" type="pres">
      <dgm:prSet presAssocID="{0C6F15C8-DB87-4E0B-806A-FD1528BB45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A3CB-1974-4C07-B3B7-7ACCFDD0B8C3}" type="pres">
      <dgm:prSet presAssocID="{0C6F15C8-DB87-4E0B-806A-FD1528BB45A7}" presName="dummy" presStyleCnt="0"/>
      <dgm:spPr/>
    </dgm:pt>
    <dgm:pt modelId="{9817D0C6-7AC7-478B-B8D3-6D6093D66E1E}" type="pres">
      <dgm:prSet presAssocID="{EA085F40-66D2-4C1B-8D1E-869B9B97089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98C43C3-A6EB-4189-B860-D272AEE45589}" type="presOf" srcId="{82EFCB5F-6110-4165-9134-4029387DDA46}" destId="{4565E201-4881-4556-B758-6B026F74FB9C}" srcOrd="0" destOrd="0" presId="urn:microsoft.com/office/officeart/2005/8/layout/radial6"/>
    <dgm:cxn modelId="{674C0EF8-2C17-4A79-A20D-03CBB215343B}" type="presOf" srcId="{5656EE09-C6C7-45E6-93ED-7C0BFB9053D7}" destId="{3145D8ED-4640-4AE0-9F54-6C055DF956A0}" srcOrd="0" destOrd="0" presId="urn:microsoft.com/office/officeart/2005/8/layout/radial6"/>
    <dgm:cxn modelId="{828245E6-B340-4FE4-95AC-C337C87EBF91}" type="presOf" srcId="{0C6F15C8-DB87-4E0B-806A-FD1528BB45A7}" destId="{F0DE5509-8997-46A1-8DB7-67D61891D995}" srcOrd="0" destOrd="0" presId="urn:microsoft.com/office/officeart/2005/8/layout/radial6"/>
    <dgm:cxn modelId="{9B15E1EB-A3A1-4B2E-B256-0018FCBD5954}" srcId="{47B4AB4B-947F-46AF-89EC-EDA85D3B4DAE}" destId="{0C6F15C8-DB87-4E0B-806A-FD1528BB45A7}" srcOrd="4" destOrd="0" parTransId="{2E3EDA7C-0202-4275-8309-2CE585E5F16D}" sibTransId="{EA085F40-66D2-4C1B-8D1E-869B9B97089C}"/>
    <dgm:cxn modelId="{CDFEFE18-39FC-44DA-AFB2-FBDCC4CB7CD1}" type="presOf" srcId="{4EDE588D-23D9-4039-B84B-1BD881A7CF89}" destId="{29B8597A-A6E4-4C93-BE8F-461C0DC5E558}" srcOrd="0" destOrd="0" presId="urn:microsoft.com/office/officeart/2005/8/layout/radial6"/>
    <dgm:cxn modelId="{FB7C3FE7-6485-4FCD-8A23-166379C56EEE}" srcId="{47B4AB4B-947F-46AF-89EC-EDA85D3B4DAE}" destId="{4EDE588D-23D9-4039-B84B-1BD881A7CF89}" srcOrd="0" destOrd="0" parTransId="{8ECB8008-4DF0-4C1F-8FED-25B2E80BEA0B}" sibTransId="{82EFCB5F-6110-4165-9134-4029387DDA46}"/>
    <dgm:cxn modelId="{63ED790D-9855-469A-B296-415F9E3E9A82}" srcId="{47B4AB4B-947F-46AF-89EC-EDA85D3B4DAE}" destId="{302DA8F1-090B-44F6-AB46-80F87EE0E19B}" srcOrd="1" destOrd="0" parTransId="{6CD72868-3F41-42F2-B166-475F5C9F2BF2}" sibTransId="{18216836-D208-485A-827A-1AA3B8421534}"/>
    <dgm:cxn modelId="{55FD0855-F087-48CA-95F6-7359A068C8DF}" type="presOf" srcId="{4B42E139-8150-4071-81DD-6F372AE4BE96}" destId="{3D990EF1-108F-4096-8FD4-BC7F9AD4EB4E}" srcOrd="0" destOrd="0" presId="urn:microsoft.com/office/officeart/2005/8/layout/radial6"/>
    <dgm:cxn modelId="{33E0E6C9-45CC-405B-A539-5A15747B170D}" type="presOf" srcId="{FB3C15F1-F9E5-4C23-9C9A-0748A1CB5F2D}" destId="{663486C3-534E-4FB5-A3E8-4484774D41A3}" srcOrd="0" destOrd="0" presId="urn:microsoft.com/office/officeart/2005/8/layout/radial6"/>
    <dgm:cxn modelId="{8B53E7E4-9084-4D47-BFAA-BC36BC64321F}" type="presOf" srcId="{47B4AB4B-947F-46AF-89EC-EDA85D3B4DAE}" destId="{6DDFDA75-4FDF-4D40-89FB-6AB148C19152}" srcOrd="0" destOrd="0" presId="urn:microsoft.com/office/officeart/2005/8/layout/radial6"/>
    <dgm:cxn modelId="{1249654F-4C26-4566-B245-95E82AC0C606}" type="presOf" srcId="{18216836-D208-485A-827A-1AA3B8421534}" destId="{CADDD58B-E3CA-4056-8510-7740D78A39EE}" srcOrd="0" destOrd="0" presId="urn:microsoft.com/office/officeart/2005/8/layout/radial6"/>
    <dgm:cxn modelId="{D8C9802D-5B7F-41D9-971C-EEB9E5667E4E}" srcId="{47B4AB4B-947F-46AF-89EC-EDA85D3B4DAE}" destId="{CE8D7F2D-A32B-4615-8C14-7C258BE39F4A}" srcOrd="3" destOrd="0" parTransId="{A63DC746-1820-4D42-A56C-AA6B5BDFF506}" sibTransId="{C816701A-82EE-4736-AFCD-46FA98E8190A}"/>
    <dgm:cxn modelId="{9E829CDF-FEE4-48FB-B05A-136120F77707}" srcId="{4B42E139-8150-4071-81DD-6F372AE4BE96}" destId="{47B4AB4B-947F-46AF-89EC-EDA85D3B4DAE}" srcOrd="0" destOrd="0" parTransId="{6616CD1F-463F-4ECD-9F75-AC4D4C04ACE0}" sibTransId="{DF57A578-5306-4A86-8C1B-E644842B02D6}"/>
    <dgm:cxn modelId="{8495AB65-7954-4C69-9970-5733B92C0759}" type="presOf" srcId="{302DA8F1-090B-44F6-AB46-80F87EE0E19B}" destId="{F94FA9A8-5FB0-4EB9-A0EC-6CCA41E1F0AE}" srcOrd="0" destOrd="0" presId="urn:microsoft.com/office/officeart/2005/8/layout/radial6"/>
    <dgm:cxn modelId="{3200A298-1D8A-40A8-981E-C18F4EC0D7C2}" type="presOf" srcId="{CE8D7F2D-A32B-4615-8C14-7C258BE39F4A}" destId="{9EE63B89-CD7A-48B6-98DF-3F1CD9221B04}" srcOrd="0" destOrd="0" presId="urn:microsoft.com/office/officeart/2005/8/layout/radial6"/>
    <dgm:cxn modelId="{5C62AC22-2AE3-4BD6-8584-B7451275BC20}" type="presOf" srcId="{C816701A-82EE-4736-AFCD-46FA98E8190A}" destId="{26F0D24E-5BD2-42FD-A3DF-3FCE8C0A1F99}" srcOrd="0" destOrd="0" presId="urn:microsoft.com/office/officeart/2005/8/layout/radial6"/>
    <dgm:cxn modelId="{C955377F-B04E-4ABC-8A54-77543551C97C}" srcId="{47B4AB4B-947F-46AF-89EC-EDA85D3B4DAE}" destId="{FB3C15F1-F9E5-4C23-9C9A-0748A1CB5F2D}" srcOrd="2" destOrd="0" parTransId="{647C046D-9189-434C-990F-FD140F2E0F4A}" sibTransId="{5656EE09-C6C7-45E6-93ED-7C0BFB9053D7}"/>
    <dgm:cxn modelId="{61C6C198-1DB0-4951-A47A-4C5145C010DD}" type="presOf" srcId="{EA085F40-66D2-4C1B-8D1E-869B9B97089C}" destId="{9817D0C6-7AC7-478B-B8D3-6D6093D66E1E}" srcOrd="0" destOrd="0" presId="urn:microsoft.com/office/officeart/2005/8/layout/radial6"/>
    <dgm:cxn modelId="{C0813914-11BE-4F3D-8D3E-AB2E41086DB7}" type="presParOf" srcId="{3D990EF1-108F-4096-8FD4-BC7F9AD4EB4E}" destId="{6DDFDA75-4FDF-4D40-89FB-6AB148C19152}" srcOrd="0" destOrd="0" presId="urn:microsoft.com/office/officeart/2005/8/layout/radial6"/>
    <dgm:cxn modelId="{953E5CDA-456A-48B4-84ED-DA578EF9D07E}" type="presParOf" srcId="{3D990EF1-108F-4096-8FD4-BC7F9AD4EB4E}" destId="{29B8597A-A6E4-4C93-BE8F-461C0DC5E558}" srcOrd="1" destOrd="0" presId="urn:microsoft.com/office/officeart/2005/8/layout/radial6"/>
    <dgm:cxn modelId="{1F680DDE-A733-4305-959F-C0EDB434B20D}" type="presParOf" srcId="{3D990EF1-108F-4096-8FD4-BC7F9AD4EB4E}" destId="{801945A5-CD04-490C-8FF1-417F1A544BFB}" srcOrd="2" destOrd="0" presId="urn:microsoft.com/office/officeart/2005/8/layout/radial6"/>
    <dgm:cxn modelId="{C480B532-AD6E-4242-BAB2-C2E1BF8BB5CA}" type="presParOf" srcId="{3D990EF1-108F-4096-8FD4-BC7F9AD4EB4E}" destId="{4565E201-4881-4556-B758-6B026F74FB9C}" srcOrd="3" destOrd="0" presId="urn:microsoft.com/office/officeart/2005/8/layout/radial6"/>
    <dgm:cxn modelId="{36157CDD-E97F-4071-B3AA-68C2DE5BE254}" type="presParOf" srcId="{3D990EF1-108F-4096-8FD4-BC7F9AD4EB4E}" destId="{F94FA9A8-5FB0-4EB9-A0EC-6CCA41E1F0AE}" srcOrd="4" destOrd="0" presId="urn:microsoft.com/office/officeart/2005/8/layout/radial6"/>
    <dgm:cxn modelId="{DD29A01C-2E14-4842-BD6D-3F567AAA165D}" type="presParOf" srcId="{3D990EF1-108F-4096-8FD4-BC7F9AD4EB4E}" destId="{4CEFFE08-3AD5-4505-BC95-E54FB4B54AE8}" srcOrd="5" destOrd="0" presId="urn:microsoft.com/office/officeart/2005/8/layout/radial6"/>
    <dgm:cxn modelId="{92BA8B0E-740F-4457-A685-142BE62C97CC}" type="presParOf" srcId="{3D990EF1-108F-4096-8FD4-BC7F9AD4EB4E}" destId="{CADDD58B-E3CA-4056-8510-7740D78A39EE}" srcOrd="6" destOrd="0" presId="urn:microsoft.com/office/officeart/2005/8/layout/radial6"/>
    <dgm:cxn modelId="{A34B181B-483A-4E64-A850-4D63A4425EC6}" type="presParOf" srcId="{3D990EF1-108F-4096-8FD4-BC7F9AD4EB4E}" destId="{663486C3-534E-4FB5-A3E8-4484774D41A3}" srcOrd="7" destOrd="0" presId="urn:microsoft.com/office/officeart/2005/8/layout/radial6"/>
    <dgm:cxn modelId="{5B64D743-76D7-45E7-99EE-C034776A6D46}" type="presParOf" srcId="{3D990EF1-108F-4096-8FD4-BC7F9AD4EB4E}" destId="{6F16828E-DD6D-44FB-BD8C-16FF232508C6}" srcOrd="8" destOrd="0" presId="urn:microsoft.com/office/officeart/2005/8/layout/radial6"/>
    <dgm:cxn modelId="{F3E08B80-FD90-48B9-8AFA-BE36A2B9E345}" type="presParOf" srcId="{3D990EF1-108F-4096-8FD4-BC7F9AD4EB4E}" destId="{3145D8ED-4640-4AE0-9F54-6C055DF956A0}" srcOrd="9" destOrd="0" presId="urn:microsoft.com/office/officeart/2005/8/layout/radial6"/>
    <dgm:cxn modelId="{68C36F74-8001-4040-B7E5-08DF8A25D5BE}" type="presParOf" srcId="{3D990EF1-108F-4096-8FD4-BC7F9AD4EB4E}" destId="{9EE63B89-CD7A-48B6-98DF-3F1CD9221B04}" srcOrd="10" destOrd="0" presId="urn:microsoft.com/office/officeart/2005/8/layout/radial6"/>
    <dgm:cxn modelId="{308B5602-7680-4C88-AE82-43219446A308}" type="presParOf" srcId="{3D990EF1-108F-4096-8FD4-BC7F9AD4EB4E}" destId="{AA1F02DC-D876-4891-81CD-76C4CC02A67C}" srcOrd="11" destOrd="0" presId="urn:microsoft.com/office/officeart/2005/8/layout/radial6"/>
    <dgm:cxn modelId="{D45C4B91-1B1B-40D0-94C5-4FFC59F94D5D}" type="presParOf" srcId="{3D990EF1-108F-4096-8FD4-BC7F9AD4EB4E}" destId="{26F0D24E-5BD2-42FD-A3DF-3FCE8C0A1F99}" srcOrd="12" destOrd="0" presId="urn:microsoft.com/office/officeart/2005/8/layout/radial6"/>
    <dgm:cxn modelId="{95D4DE6F-3950-4BC8-8A0E-4E2948893FB5}" type="presParOf" srcId="{3D990EF1-108F-4096-8FD4-BC7F9AD4EB4E}" destId="{F0DE5509-8997-46A1-8DB7-67D61891D995}" srcOrd="13" destOrd="0" presId="urn:microsoft.com/office/officeart/2005/8/layout/radial6"/>
    <dgm:cxn modelId="{686549CC-AF2B-4460-8535-567415A92378}" type="presParOf" srcId="{3D990EF1-108F-4096-8FD4-BC7F9AD4EB4E}" destId="{5D1DA3CB-1974-4C07-B3B7-7ACCFDD0B8C3}" srcOrd="14" destOrd="0" presId="urn:microsoft.com/office/officeart/2005/8/layout/radial6"/>
    <dgm:cxn modelId="{CC24A56D-6B41-46C3-9D44-20545BE75576}" type="presParOf" srcId="{3D990EF1-108F-4096-8FD4-BC7F9AD4EB4E}" destId="{9817D0C6-7AC7-478B-B8D3-6D6093D66E1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8667CF-69B8-4DCC-AB47-9734008FA4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1EFB44-D511-4A22-8096-D74C30EC67A5}">
      <dgm:prSet phldrT="[Текст]"/>
      <dgm:spPr/>
      <dgm:t>
        <a:bodyPr/>
        <a:lstStyle/>
        <a:p>
          <a:r>
            <a:rPr lang="ru-RU" dirty="0" smtClean="0"/>
            <a:t>Трудовая деятельность студента </a:t>
          </a:r>
          <a:endParaRPr lang="ru-RU" dirty="0"/>
        </a:p>
      </dgm:t>
    </dgm:pt>
    <dgm:pt modelId="{49C93D23-3306-4C0A-8759-93D7106C8A0C}" type="parTrans" cxnId="{24C5D967-B781-46CA-91D0-39DCC135F738}">
      <dgm:prSet/>
      <dgm:spPr/>
      <dgm:t>
        <a:bodyPr/>
        <a:lstStyle/>
        <a:p>
          <a:endParaRPr lang="ru-RU"/>
        </a:p>
      </dgm:t>
    </dgm:pt>
    <dgm:pt modelId="{F12F751B-4168-4043-98C4-E022FF8E53DF}" type="sibTrans" cxnId="{24C5D967-B781-46CA-91D0-39DCC135F738}">
      <dgm:prSet/>
      <dgm:spPr/>
      <dgm:t>
        <a:bodyPr/>
        <a:lstStyle/>
        <a:p>
          <a:endParaRPr lang="ru-RU"/>
        </a:p>
      </dgm:t>
    </dgm:pt>
    <dgm:pt modelId="{E5EF62E7-9435-4CD1-94D9-E795D5508B75}">
      <dgm:prSet phldrT="[Текст]"/>
      <dgm:spPr/>
      <dgm:t>
        <a:bodyPr/>
        <a:lstStyle/>
        <a:p>
          <a:r>
            <a:rPr lang="ru-RU" dirty="0" smtClean="0"/>
            <a:t>Если она соответствует направлению подготовки студента</a:t>
          </a:r>
          <a:endParaRPr lang="ru-RU" dirty="0"/>
        </a:p>
      </dgm:t>
    </dgm:pt>
    <dgm:pt modelId="{CD8DB861-EFE2-4331-B5C3-BB9FF7149685}" type="parTrans" cxnId="{9C6A6498-34DB-4D9B-860F-6E54F033AE9C}">
      <dgm:prSet/>
      <dgm:spPr/>
      <dgm:t>
        <a:bodyPr/>
        <a:lstStyle/>
        <a:p>
          <a:endParaRPr lang="ru-RU"/>
        </a:p>
      </dgm:t>
    </dgm:pt>
    <dgm:pt modelId="{07A8B3E1-18AA-4F28-8D0C-33BB680C487E}" type="sibTrans" cxnId="{9C6A6498-34DB-4D9B-860F-6E54F033AE9C}">
      <dgm:prSet/>
      <dgm:spPr/>
      <dgm:t>
        <a:bodyPr/>
        <a:lstStyle/>
        <a:p>
          <a:endParaRPr lang="ru-RU"/>
        </a:p>
      </dgm:t>
    </dgm:pt>
    <dgm:pt modelId="{7369695F-D06B-4367-AAC9-EA544931A961}">
      <dgm:prSet phldrT="[Текст]"/>
      <dgm:spPr/>
      <dgm:t>
        <a:bodyPr/>
        <a:lstStyle/>
        <a:p>
          <a:r>
            <a:rPr lang="ru-RU" dirty="0" smtClean="0"/>
            <a:t>Победы на профессиональных конкурсах</a:t>
          </a:r>
          <a:endParaRPr lang="ru-RU" dirty="0"/>
        </a:p>
      </dgm:t>
    </dgm:pt>
    <dgm:pt modelId="{7BAD5AA3-032F-4B64-84C8-9673AD18AEDC}" type="parTrans" cxnId="{6AF7E085-43CC-4D8B-9903-E08C4A03E658}">
      <dgm:prSet/>
      <dgm:spPr/>
      <dgm:t>
        <a:bodyPr/>
        <a:lstStyle/>
        <a:p>
          <a:endParaRPr lang="ru-RU"/>
        </a:p>
      </dgm:t>
    </dgm:pt>
    <dgm:pt modelId="{392ACAFE-6470-48A4-BFA1-6A1C424836A5}" type="sibTrans" cxnId="{6AF7E085-43CC-4D8B-9903-E08C4A03E658}">
      <dgm:prSet/>
      <dgm:spPr/>
      <dgm:t>
        <a:bodyPr/>
        <a:lstStyle/>
        <a:p>
          <a:endParaRPr lang="ru-RU"/>
        </a:p>
      </dgm:t>
    </dgm:pt>
    <dgm:pt modelId="{49EEEC2C-CA06-4687-8808-7B974CCC7DC1}">
      <dgm:prSet phldrT="[Текст]"/>
      <dgm:spPr/>
      <dgm:t>
        <a:bodyPr/>
        <a:lstStyle/>
        <a:p>
          <a:r>
            <a:rPr lang="ru-RU" dirty="0" smtClean="0"/>
            <a:t>По решению академического руководителя</a:t>
          </a:r>
          <a:endParaRPr lang="ru-RU" dirty="0"/>
        </a:p>
      </dgm:t>
    </dgm:pt>
    <dgm:pt modelId="{3D03AB35-E407-45EB-A43C-3EE9D6D253B6}" type="parTrans" cxnId="{D3AFE82A-8D85-4D05-8360-34CB13FDFD2A}">
      <dgm:prSet/>
      <dgm:spPr/>
      <dgm:t>
        <a:bodyPr/>
        <a:lstStyle/>
        <a:p>
          <a:endParaRPr lang="ru-RU"/>
        </a:p>
      </dgm:t>
    </dgm:pt>
    <dgm:pt modelId="{8E7770E8-55DB-4D2D-BDFC-D3C03C785CE2}" type="sibTrans" cxnId="{D3AFE82A-8D85-4D05-8360-34CB13FDFD2A}">
      <dgm:prSet/>
      <dgm:spPr/>
      <dgm:t>
        <a:bodyPr/>
        <a:lstStyle/>
        <a:p>
          <a:endParaRPr lang="ru-RU"/>
        </a:p>
      </dgm:t>
    </dgm:pt>
    <dgm:pt modelId="{D88ED3E2-29B1-42F7-8547-D20687B9003F}">
      <dgm:prSet phldrT="[Текст]"/>
      <dgm:spPr/>
      <dgm:t>
        <a:bodyPr/>
        <a:lstStyle/>
        <a:p>
          <a:r>
            <a:rPr lang="ru-RU" dirty="0" smtClean="0"/>
            <a:t>Если студент способен описать результаты как результаты проектной деятельности</a:t>
          </a:r>
          <a:endParaRPr lang="ru-RU" dirty="0"/>
        </a:p>
      </dgm:t>
    </dgm:pt>
    <dgm:pt modelId="{C295AE02-9CF8-43B8-93BD-106E1FCDAFD8}" type="parTrans" cxnId="{20DDF0A9-B248-4C59-85E9-376B83EDF958}">
      <dgm:prSet/>
      <dgm:spPr/>
      <dgm:t>
        <a:bodyPr/>
        <a:lstStyle/>
        <a:p>
          <a:endParaRPr lang="ru-RU"/>
        </a:p>
      </dgm:t>
    </dgm:pt>
    <dgm:pt modelId="{A663319B-79A3-4093-8500-EA62E86593B2}" type="sibTrans" cxnId="{20DDF0A9-B248-4C59-85E9-376B83EDF958}">
      <dgm:prSet/>
      <dgm:spPr/>
      <dgm:t>
        <a:bodyPr/>
        <a:lstStyle/>
        <a:p>
          <a:endParaRPr lang="ru-RU"/>
        </a:p>
      </dgm:t>
    </dgm:pt>
    <dgm:pt modelId="{D48A434A-2454-4C66-A90F-23DDD3AA2BD4}">
      <dgm:prSet phldrT="[Текст]"/>
      <dgm:spPr/>
      <dgm:t>
        <a:bodyPr/>
        <a:lstStyle/>
        <a:p>
          <a:r>
            <a:rPr lang="ru-RU" dirty="0" smtClean="0"/>
            <a:t>Если работодатель готов оценить трудовую деятельность по предлагаемой схеме</a:t>
          </a:r>
          <a:endParaRPr lang="ru-RU" dirty="0"/>
        </a:p>
      </dgm:t>
    </dgm:pt>
    <dgm:pt modelId="{E45C01A6-FD8E-4DD9-8C96-52D9D6CD72E1}" type="parTrans" cxnId="{EF040881-E226-4DA2-A394-C8B0F1DAEE8D}">
      <dgm:prSet/>
      <dgm:spPr/>
      <dgm:t>
        <a:bodyPr/>
        <a:lstStyle/>
        <a:p>
          <a:endParaRPr lang="ru-RU"/>
        </a:p>
      </dgm:t>
    </dgm:pt>
    <dgm:pt modelId="{E47DDDEA-06A3-4CAC-BD31-5D83F4BEF6F9}" type="sibTrans" cxnId="{EF040881-E226-4DA2-A394-C8B0F1DAEE8D}">
      <dgm:prSet/>
      <dgm:spPr/>
      <dgm:t>
        <a:bodyPr/>
        <a:lstStyle/>
        <a:p>
          <a:endParaRPr lang="ru-RU"/>
        </a:p>
      </dgm:t>
    </dgm:pt>
    <dgm:pt modelId="{33CD97C8-A782-4141-907A-5B84CFC5C507}">
      <dgm:prSet phldrT="[Текст]"/>
      <dgm:spPr/>
      <dgm:t>
        <a:bodyPr/>
        <a:lstStyle/>
        <a:p>
          <a:r>
            <a:rPr lang="ru-RU" dirty="0" smtClean="0"/>
            <a:t>Если академический руководитель не возражает против такого зачета</a:t>
          </a:r>
          <a:endParaRPr lang="ru-RU" dirty="0"/>
        </a:p>
      </dgm:t>
    </dgm:pt>
    <dgm:pt modelId="{344AD76C-8CF2-442F-A86A-62259C54EC6C}" type="parTrans" cxnId="{627D2B72-88D8-4210-8AC2-CB2FC68623D0}">
      <dgm:prSet/>
      <dgm:spPr/>
      <dgm:t>
        <a:bodyPr/>
        <a:lstStyle/>
        <a:p>
          <a:endParaRPr lang="ru-RU"/>
        </a:p>
      </dgm:t>
    </dgm:pt>
    <dgm:pt modelId="{DB5EAB9F-0F8A-4039-99B9-8F0AC0761C8B}" type="sibTrans" cxnId="{627D2B72-88D8-4210-8AC2-CB2FC68623D0}">
      <dgm:prSet/>
      <dgm:spPr/>
      <dgm:t>
        <a:bodyPr/>
        <a:lstStyle/>
        <a:p>
          <a:endParaRPr lang="ru-RU"/>
        </a:p>
      </dgm:t>
    </dgm:pt>
    <dgm:pt modelId="{EE7E0D29-6189-4F12-9D50-009F98D03381}">
      <dgm:prSet phldrT="[Текст]"/>
      <dgm:spPr/>
      <dgm:t>
        <a:bodyPr/>
        <a:lstStyle/>
        <a:p>
          <a:r>
            <a:rPr lang="ru-RU" dirty="0" smtClean="0"/>
            <a:t>Выступления на значимых конференциях</a:t>
          </a:r>
          <a:endParaRPr lang="ru-RU" dirty="0"/>
        </a:p>
      </dgm:t>
    </dgm:pt>
    <dgm:pt modelId="{D3565A40-97FE-48CD-A783-B21B15B8BD7F}" type="parTrans" cxnId="{04C84D27-670A-4FAC-83A9-C44EAD0B6C99}">
      <dgm:prSet/>
      <dgm:spPr/>
      <dgm:t>
        <a:bodyPr/>
        <a:lstStyle/>
        <a:p>
          <a:endParaRPr lang="ru-RU"/>
        </a:p>
      </dgm:t>
    </dgm:pt>
    <dgm:pt modelId="{22E62B76-15A9-4D6A-A5EF-78BE5AED20B7}" type="sibTrans" cxnId="{04C84D27-670A-4FAC-83A9-C44EAD0B6C99}">
      <dgm:prSet/>
      <dgm:spPr/>
      <dgm:t>
        <a:bodyPr/>
        <a:lstStyle/>
        <a:p>
          <a:endParaRPr lang="ru-RU"/>
        </a:p>
      </dgm:t>
    </dgm:pt>
    <dgm:pt modelId="{F22EB719-C16A-424B-AA16-0E3DC1E0E948}">
      <dgm:prSet phldrT="[Текст]"/>
      <dgm:spPr/>
      <dgm:t>
        <a:bodyPr/>
        <a:lstStyle/>
        <a:p>
          <a:r>
            <a:rPr lang="ru-RU" dirty="0" smtClean="0"/>
            <a:t>По решению академического руководителя</a:t>
          </a:r>
          <a:endParaRPr lang="ru-RU" dirty="0"/>
        </a:p>
      </dgm:t>
    </dgm:pt>
    <dgm:pt modelId="{04F7E803-0C79-40FC-B80B-0AED41212E10}" type="parTrans" cxnId="{E3574201-6531-46BA-87CF-14256A48869A}">
      <dgm:prSet/>
      <dgm:spPr/>
      <dgm:t>
        <a:bodyPr/>
        <a:lstStyle/>
        <a:p>
          <a:endParaRPr lang="ru-RU"/>
        </a:p>
      </dgm:t>
    </dgm:pt>
    <dgm:pt modelId="{91771619-92A3-4622-8563-29A77F3F0FFD}" type="sibTrans" cxnId="{E3574201-6531-46BA-87CF-14256A48869A}">
      <dgm:prSet/>
      <dgm:spPr/>
      <dgm:t>
        <a:bodyPr/>
        <a:lstStyle/>
        <a:p>
          <a:endParaRPr lang="ru-RU"/>
        </a:p>
      </dgm:t>
    </dgm:pt>
    <dgm:pt modelId="{6919FECD-B247-44B0-8877-AC45B2D958FC}">
      <dgm:prSet phldrT="[Текст]"/>
      <dgm:spPr/>
      <dgm:t>
        <a:bodyPr/>
        <a:lstStyle/>
        <a:p>
          <a:r>
            <a:rPr lang="ru-RU" dirty="0" smtClean="0"/>
            <a:t>Иные активности по предложению образовательной программы</a:t>
          </a:r>
          <a:endParaRPr lang="ru-RU" dirty="0"/>
        </a:p>
      </dgm:t>
    </dgm:pt>
    <dgm:pt modelId="{AF9A5D95-4B86-40D3-B0AD-ED7E9068A402}" type="parTrans" cxnId="{FE23256D-0A07-42F0-91BD-D6C458C1E58D}">
      <dgm:prSet/>
      <dgm:spPr/>
      <dgm:t>
        <a:bodyPr/>
        <a:lstStyle/>
        <a:p>
          <a:endParaRPr lang="ru-RU"/>
        </a:p>
      </dgm:t>
    </dgm:pt>
    <dgm:pt modelId="{AC01609F-D263-4142-9D8A-08D42E9296E8}" type="sibTrans" cxnId="{FE23256D-0A07-42F0-91BD-D6C458C1E58D}">
      <dgm:prSet/>
      <dgm:spPr/>
      <dgm:t>
        <a:bodyPr/>
        <a:lstStyle/>
        <a:p>
          <a:endParaRPr lang="ru-RU"/>
        </a:p>
      </dgm:t>
    </dgm:pt>
    <dgm:pt modelId="{1498F05A-0C21-4758-A203-E8D3CE0B3CF9}">
      <dgm:prSet phldrT="[Текст]"/>
      <dgm:spPr/>
      <dgm:t>
        <a:bodyPr/>
        <a:lstStyle/>
        <a:p>
          <a:r>
            <a:rPr lang="ru-RU" dirty="0" smtClean="0"/>
            <a:t>Работа в качестве учебного ассистента без оплаты</a:t>
          </a:r>
          <a:endParaRPr lang="ru-RU" dirty="0"/>
        </a:p>
      </dgm:t>
    </dgm:pt>
    <dgm:pt modelId="{C661B323-5C1B-466F-BEF8-D34CF999DB3A}" type="parTrans" cxnId="{C4D04314-9027-45D3-9620-DBFCAE356F34}">
      <dgm:prSet/>
      <dgm:spPr/>
      <dgm:t>
        <a:bodyPr/>
        <a:lstStyle/>
        <a:p>
          <a:endParaRPr lang="ru-RU"/>
        </a:p>
      </dgm:t>
    </dgm:pt>
    <dgm:pt modelId="{72CDF7D6-723E-4F3D-A981-57CBD0B20428}" type="sibTrans" cxnId="{C4D04314-9027-45D3-9620-DBFCAE356F34}">
      <dgm:prSet/>
      <dgm:spPr/>
      <dgm:t>
        <a:bodyPr/>
        <a:lstStyle/>
        <a:p>
          <a:endParaRPr lang="ru-RU"/>
        </a:p>
      </dgm:t>
    </dgm:pt>
    <dgm:pt modelId="{03CB87F8-3216-446E-BD04-CC80135F7EAA}" type="pres">
      <dgm:prSet presAssocID="{CE8667CF-69B8-4DCC-AB47-9734008FA4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FCAE1-4B49-41D9-B579-25B893B487AA}" type="pres">
      <dgm:prSet presAssocID="{311EFB44-D511-4A22-8096-D74C30EC67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6657F-3CD6-4BC9-9C5F-5D749E8AAEF9}" type="pres">
      <dgm:prSet presAssocID="{311EFB44-D511-4A22-8096-D74C30EC67A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6FF34-5873-429F-98E0-E284E153FC60}" type="pres">
      <dgm:prSet presAssocID="{1498F05A-0C21-4758-A203-E8D3CE0B3C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2EE1-4169-4ABA-B3E6-CC52588DDD54}" type="pres">
      <dgm:prSet presAssocID="{72CDF7D6-723E-4F3D-A981-57CBD0B20428}" presName="spacer" presStyleCnt="0"/>
      <dgm:spPr/>
    </dgm:pt>
    <dgm:pt modelId="{F9011B11-2F67-4D53-A096-CFDB19F5AA55}" type="pres">
      <dgm:prSet presAssocID="{7369695F-D06B-4367-AAC9-EA544931A96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C93D-7A05-4BDB-B37E-630DCD9493ED}" type="pres">
      <dgm:prSet presAssocID="{7369695F-D06B-4367-AAC9-EA544931A96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7CE56-F182-4E27-9B5D-CD43BD66C9CB}" type="pres">
      <dgm:prSet presAssocID="{EE7E0D29-6189-4F12-9D50-009F98D033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AAFA2-0BDC-48E2-9319-7C0D87A259F1}" type="pres">
      <dgm:prSet presAssocID="{EE7E0D29-6189-4F12-9D50-009F98D0338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8078-B6BC-4DEA-AE68-DD0572855B6E}" type="pres">
      <dgm:prSet presAssocID="{6919FECD-B247-44B0-8877-AC45B2D958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AA13E-638C-4538-87E6-DB0770196486}" type="presOf" srcId="{D48A434A-2454-4C66-A90F-23DDD3AA2BD4}" destId="{7266657F-3CD6-4BC9-9C5F-5D749E8AAEF9}" srcOrd="0" destOrd="2" presId="urn:microsoft.com/office/officeart/2005/8/layout/vList2"/>
    <dgm:cxn modelId="{A134E09A-A1A1-4599-9AA2-D216547701AE}" type="presOf" srcId="{F22EB719-C16A-424B-AA16-0E3DC1E0E948}" destId="{46DAAFA2-0BDC-48E2-9319-7C0D87A259F1}" srcOrd="0" destOrd="0" presId="urn:microsoft.com/office/officeart/2005/8/layout/vList2"/>
    <dgm:cxn modelId="{627D2B72-88D8-4210-8AC2-CB2FC68623D0}" srcId="{311EFB44-D511-4A22-8096-D74C30EC67A5}" destId="{33CD97C8-A782-4141-907A-5B84CFC5C507}" srcOrd="3" destOrd="0" parTransId="{344AD76C-8CF2-442F-A86A-62259C54EC6C}" sibTransId="{DB5EAB9F-0F8A-4039-99B9-8F0AC0761C8B}"/>
    <dgm:cxn modelId="{CB5064AF-8524-4A81-A265-B1FAFE21F35E}" type="presOf" srcId="{49EEEC2C-CA06-4687-8808-7B974CCC7DC1}" destId="{C224C93D-7A05-4BDB-B37E-630DCD9493ED}" srcOrd="0" destOrd="0" presId="urn:microsoft.com/office/officeart/2005/8/layout/vList2"/>
    <dgm:cxn modelId="{04C84D27-670A-4FAC-83A9-C44EAD0B6C99}" srcId="{CE8667CF-69B8-4DCC-AB47-9734008FA476}" destId="{EE7E0D29-6189-4F12-9D50-009F98D03381}" srcOrd="3" destOrd="0" parTransId="{D3565A40-97FE-48CD-A783-B21B15B8BD7F}" sibTransId="{22E62B76-15A9-4D6A-A5EF-78BE5AED20B7}"/>
    <dgm:cxn modelId="{D3AFE82A-8D85-4D05-8360-34CB13FDFD2A}" srcId="{7369695F-D06B-4367-AAC9-EA544931A961}" destId="{49EEEC2C-CA06-4687-8808-7B974CCC7DC1}" srcOrd="0" destOrd="0" parTransId="{3D03AB35-E407-45EB-A43C-3EE9D6D253B6}" sibTransId="{8E7770E8-55DB-4D2D-BDFC-D3C03C785CE2}"/>
    <dgm:cxn modelId="{85C28C93-80F7-4673-86EC-D6F5B42F4B78}" type="presOf" srcId="{33CD97C8-A782-4141-907A-5B84CFC5C507}" destId="{7266657F-3CD6-4BC9-9C5F-5D749E8AAEF9}" srcOrd="0" destOrd="3" presId="urn:microsoft.com/office/officeart/2005/8/layout/vList2"/>
    <dgm:cxn modelId="{4A848A06-039F-4E93-833C-183E45EACD94}" type="presOf" srcId="{311EFB44-D511-4A22-8096-D74C30EC67A5}" destId="{983FCAE1-4B49-41D9-B579-25B893B487AA}" srcOrd="0" destOrd="0" presId="urn:microsoft.com/office/officeart/2005/8/layout/vList2"/>
    <dgm:cxn modelId="{C4D04314-9027-45D3-9620-DBFCAE356F34}" srcId="{CE8667CF-69B8-4DCC-AB47-9734008FA476}" destId="{1498F05A-0C21-4758-A203-E8D3CE0B3CF9}" srcOrd="1" destOrd="0" parTransId="{C661B323-5C1B-466F-BEF8-D34CF999DB3A}" sibTransId="{72CDF7D6-723E-4F3D-A981-57CBD0B20428}"/>
    <dgm:cxn modelId="{20DDF0A9-B248-4C59-85E9-376B83EDF958}" srcId="{311EFB44-D511-4A22-8096-D74C30EC67A5}" destId="{D88ED3E2-29B1-42F7-8547-D20687B9003F}" srcOrd="1" destOrd="0" parTransId="{C295AE02-9CF8-43B8-93BD-106E1FCDAFD8}" sibTransId="{A663319B-79A3-4093-8500-EA62E86593B2}"/>
    <dgm:cxn modelId="{FC19B510-ADC2-4B8A-AED8-3F0FE7E89DC2}" type="presOf" srcId="{EE7E0D29-6189-4F12-9D50-009F98D03381}" destId="{8EC7CE56-F182-4E27-9B5D-CD43BD66C9CB}" srcOrd="0" destOrd="0" presId="urn:microsoft.com/office/officeart/2005/8/layout/vList2"/>
    <dgm:cxn modelId="{A651D7F9-2821-4474-B38D-65ED443FB904}" type="presOf" srcId="{7369695F-D06B-4367-AAC9-EA544931A961}" destId="{F9011B11-2F67-4D53-A096-CFDB19F5AA55}" srcOrd="0" destOrd="0" presId="urn:microsoft.com/office/officeart/2005/8/layout/vList2"/>
    <dgm:cxn modelId="{642934CA-F27F-416E-ABDE-A77CC1307D2A}" type="presOf" srcId="{E5EF62E7-9435-4CD1-94D9-E795D5508B75}" destId="{7266657F-3CD6-4BC9-9C5F-5D749E8AAEF9}" srcOrd="0" destOrd="0" presId="urn:microsoft.com/office/officeart/2005/8/layout/vList2"/>
    <dgm:cxn modelId="{EF040881-E226-4DA2-A394-C8B0F1DAEE8D}" srcId="{311EFB44-D511-4A22-8096-D74C30EC67A5}" destId="{D48A434A-2454-4C66-A90F-23DDD3AA2BD4}" srcOrd="2" destOrd="0" parTransId="{E45C01A6-FD8E-4DD9-8C96-52D9D6CD72E1}" sibTransId="{E47DDDEA-06A3-4CAC-BD31-5D83F4BEF6F9}"/>
    <dgm:cxn modelId="{38354D21-FB33-4AF5-BF82-9D34C324DE56}" type="presOf" srcId="{CE8667CF-69B8-4DCC-AB47-9734008FA476}" destId="{03CB87F8-3216-446E-BD04-CC80135F7EAA}" srcOrd="0" destOrd="0" presId="urn:microsoft.com/office/officeart/2005/8/layout/vList2"/>
    <dgm:cxn modelId="{9A76CF2C-DF14-4DC2-944F-BF183C2C9CBD}" type="presOf" srcId="{D88ED3E2-29B1-42F7-8547-D20687B9003F}" destId="{7266657F-3CD6-4BC9-9C5F-5D749E8AAEF9}" srcOrd="0" destOrd="1" presId="urn:microsoft.com/office/officeart/2005/8/layout/vList2"/>
    <dgm:cxn modelId="{9C6A6498-34DB-4D9B-860F-6E54F033AE9C}" srcId="{311EFB44-D511-4A22-8096-D74C30EC67A5}" destId="{E5EF62E7-9435-4CD1-94D9-E795D5508B75}" srcOrd="0" destOrd="0" parTransId="{CD8DB861-EFE2-4331-B5C3-BB9FF7149685}" sibTransId="{07A8B3E1-18AA-4F28-8D0C-33BB680C487E}"/>
    <dgm:cxn modelId="{E3574201-6531-46BA-87CF-14256A48869A}" srcId="{EE7E0D29-6189-4F12-9D50-009F98D03381}" destId="{F22EB719-C16A-424B-AA16-0E3DC1E0E948}" srcOrd="0" destOrd="0" parTransId="{04F7E803-0C79-40FC-B80B-0AED41212E10}" sibTransId="{91771619-92A3-4622-8563-29A77F3F0FFD}"/>
    <dgm:cxn modelId="{FE23256D-0A07-42F0-91BD-D6C458C1E58D}" srcId="{CE8667CF-69B8-4DCC-AB47-9734008FA476}" destId="{6919FECD-B247-44B0-8877-AC45B2D958FC}" srcOrd="4" destOrd="0" parTransId="{AF9A5D95-4B86-40D3-B0AD-ED7E9068A402}" sibTransId="{AC01609F-D263-4142-9D8A-08D42E9296E8}"/>
    <dgm:cxn modelId="{8313747A-BFA6-4864-BA11-439ACBE3367B}" type="presOf" srcId="{1498F05A-0C21-4758-A203-E8D3CE0B3CF9}" destId="{CF36FF34-5873-429F-98E0-E284E153FC60}" srcOrd="0" destOrd="0" presId="urn:microsoft.com/office/officeart/2005/8/layout/vList2"/>
    <dgm:cxn modelId="{16702184-BCFC-48A2-8B62-454ABC171CF6}" type="presOf" srcId="{6919FECD-B247-44B0-8877-AC45B2D958FC}" destId="{9B438078-B6BC-4DEA-AE68-DD0572855B6E}" srcOrd="0" destOrd="0" presId="urn:microsoft.com/office/officeart/2005/8/layout/vList2"/>
    <dgm:cxn modelId="{6AF7E085-43CC-4D8B-9903-E08C4A03E658}" srcId="{CE8667CF-69B8-4DCC-AB47-9734008FA476}" destId="{7369695F-D06B-4367-AAC9-EA544931A961}" srcOrd="2" destOrd="0" parTransId="{7BAD5AA3-032F-4B64-84C8-9673AD18AEDC}" sibTransId="{392ACAFE-6470-48A4-BFA1-6A1C424836A5}"/>
    <dgm:cxn modelId="{24C5D967-B781-46CA-91D0-39DCC135F738}" srcId="{CE8667CF-69B8-4DCC-AB47-9734008FA476}" destId="{311EFB44-D511-4A22-8096-D74C30EC67A5}" srcOrd="0" destOrd="0" parTransId="{49C93D23-3306-4C0A-8759-93D7106C8A0C}" sibTransId="{F12F751B-4168-4043-98C4-E022FF8E53DF}"/>
    <dgm:cxn modelId="{50F79719-139D-46A1-ACE1-572FB7F64891}" type="presParOf" srcId="{03CB87F8-3216-446E-BD04-CC80135F7EAA}" destId="{983FCAE1-4B49-41D9-B579-25B893B487AA}" srcOrd="0" destOrd="0" presId="urn:microsoft.com/office/officeart/2005/8/layout/vList2"/>
    <dgm:cxn modelId="{97A4CBE0-A23A-4F53-A51B-218F296AC893}" type="presParOf" srcId="{03CB87F8-3216-446E-BD04-CC80135F7EAA}" destId="{7266657F-3CD6-4BC9-9C5F-5D749E8AAEF9}" srcOrd="1" destOrd="0" presId="urn:microsoft.com/office/officeart/2005/8/layout/vList2"/>
    <dgm:cxn modelId="{C9A102F6-66B7-478F-A856-C7549DD68602}" type="presParOf" srcId="{03CB87F8-3216-446E-BD04-CC80135F7EAA}" destId="{CF36FF34-5873-429F-98E0-E284E153FC60}" srcOrd="2" destOrd="0" presId="urn:microsoft.com/office/officeart/2005/8/layout/vList2"/>
    <dgm:cxn modelId="{B1AF6866-2792-4A35-96B3-8E7CE5B9FDDB}" type="presParOf" srcId="{03CB87F8-3216-446E-BD04-CC80135F7EAA}" destId="{01CE2EE1-4169-4ABA-B3E6-CC52588DDD54}" srcOrd="3" destOrd="0" presId="urn:microsoft.com/office/officeart/2005/8/layout/vList2"/>
    <dgm:cxn modelId="{A5A30DE9-1369-4122-9430-A288AF8C67EF}" type="presParOf" srcId="{03CB87F8-3216-446E-BD04-CC80135F7EAA}" destId="{F9011B11-2F67-4D53-A096-CFDB19F5AA55}" srcOrd="4" destOrd="0" presId="urn:microsoft.com/office/officeart/2005/8/layout/vList2"/>
    <dgm:cxn modelId="{79760786-FB8F-49E7-9216-CEF16FE6DEDD}" type="presParOf" srcId="{03CB87F8-3216-446E-BD04-CC80135F7EAA}" destId="{C224C93D-7A05-4BDB-B37E-630DCD9493ED}" srcOrd="5" destOrd="0" presId="urn:microsoft.com/office/officeart/2005/8/layout/vList2"/>
    <dgm:cxn modelId="{9EBE73E7-1CCA-4BF7-A696-2C461866E847}" type="presParOf" srcId="{03CB87F8-3216-446E-BD04-CC80135F7EAA}" destId="{8EC7CE56-F182-4E27-9B5D-CD43BD66C9CB}" srcOrd="6" destOrd="0" presId="urn:microsoft.com/office/officeart/2005/8/layout/vList2"/>
    <dgm:cxn modelId="{A54D9F1C-933C-4CD2-A34D-56823A89CEFF}" type="presParOf" srcId="{03CB87F8-3216-446E-BD04-CC80135F7EAA}" destId="{46DAAFA2-0BDC-48E2-9319-7C0D87A259F1}" srcOrd="7" destOrd="0" presId="urn:microsoft.com/office/officeart/2005/8/layout/vList2"/>
    <dgm:cxn modelId="{DD7AD1A9-C931-42C5-BE61-16CFC3F6BFE1}" type="presParOf" srcId="{03CB87F8-3216-446E-BD04-CC80135F7EAA}" destId="{9B438078-B6BC-4DEA-AE68-DD0572855B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29C61-D105-4F41-9AC6-0C0F8E56489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EFCFB4-12F8-40AA-BCFD-657B6B907D07}">
      <dgm:prSet phldrT="[Текст]" custT="1"/>
      <dgm:spPr/>
      <dgm:t>
        <a:bodyPr/>
        <a:lstStyle/>
        <a:p>
          <a:r>
            <a:rPr lang="ru-RU" sz="2000" dirty="0" smtClean="0"/>
            <a:t>Сервисные проекты</a:t>
          </a:r>
          <a:endParaRPr lang="ru-RU" sz="2000" dirty="0"/>
        </a:p>
      </dgm:t>
    </dgm:pt>
    <dgm:pt modelId="{3FDC5BF1-058C-4673-8A75-25E25F45CD6B}" type="parTrans" cxnId="{51675E13-49CF-4024-BCC9-3B9F3DB26F49}">
      <dgm:prSet/>
      <dgm:spPr/>
      <dgm:t>
        <a:bodyPr/>
        <a:lstStyle/>
        <a:p>
          <a:endParaRPr lang="ru-RU" sz="2000"/>
        </a:p>
      </dgm:t>
    </dgm:pt>
    <dgm:pt modelId="{D9416B90-8BF0-4A75-8A15-81AA76590C00}" type="sibTrans" cxnId="{51675E13-49CF-4024-BCC9-3B9F3DB26F49}">
      <dgm:prSet/>
      <dgm:spPr/>
      <dgm:t>
        <a:bodyPr/>
        <a:lstStyle/>
        <a:p>
          <a:endParaRPr lang="ru-RU" sz="2000"/>
        </a:p>
      </dgm:t>
    </dgm:pt>
    <dgm:pt modelId="{A38F0740-3C31-490F-9723-480458E94FF3}">
      <dgm:prSet phldrT="[Текст]" custT="1"/>
      <dgm:spPr/>
      <dgm:t>
        <a:bodyPr/>
        <a:lstStyle/>
        <a:p>
          <a:r>
            <a:rPr lang="ru-RU" sz="2000" dirty="0" smtClean="0"/>
            <a:t>Проекты «не сервисные» объемом до 3 кредитов</a:t>
          </a:r>
          <a:endParaRPr lang="ru-RU" sz="2000" dirty="0"/>
        </a:p>
      </dgm:t>
    </dgm:pt>
    <dgm:pt modelId="{5963E75A-C648-4455-9FC3-63AA71CD91BE}" type="parTrans" cxnId="{A7E80149-064E-482F-A510-960F8E754C9A}">
      <dgm:prSet/>
      <dgm:spPr/>
      <dgm:t>
        <a:bodyPr/>
        <a:lstStyle/>
        <a:p>
          <a:endParaRPr lang="ru-RU" sz="2000"/>
        </a:p>
      </dgm:t>
    </dgm:pt>
    <dgm:pt modelId="{6F44F451-DFD6-4AB1-AA49-93AE5CFF5414}" type="sibTrans" cxnId="{A7E80149-064E-482F-A510-960F8E754C9A}">
      <dgm:prSet/>
      <dgm:spPr/>
      <dgm:t>
        <a:bodyPr/>
        <a:lstStyle/>
        <a:p>
          <a:endParaRPr lang="ru-RU" sz="2000"/>
        </a:p>
      </dgm:t>
    </dgm:pt>
    <dgm:pt modelId="{2A856BF6-FBA6-47DC-9E16-FF021FEE112F}">
      <dgm:prSet phldrT="[Текст]" custT="1"/>
      <dgm:spPr/>
      <dgm:t>
        <a:bodyPr/>
        <a:lstStyle/>
        <a:p>
          <a:r>
            <a:rPr lang="ru-RU" sz="2000" dirty="0" smtClean="0"/>
            <a:t>Проекты «не сервисные» объемом от 3 кредитов и выше</a:t>
          </a:r>
          <a:endParaRPr lang="ru-RU" sz="2000" dirty="0"/>
        </a:p>
      </dgm:t>
    </dgm:pt>
    <dgm:pt modelId="{5CB00C93-F984-4DBA-BD57-4833D12C259C}" type="parTrans" cxnId="{A697D872-93F8-425D-8399-9138D96D4403}">
      <dgm:prSet/>
      <dgm:spPr/>
      <dgm:t>
        <a:bodyPr/>
        <a:lstStyle/>
        <a:p>
          <a:endParaRPr lang="ru-RU" sz="2000"/>
        </a:p>
      </dgm:t>
    </dgm:pt>
    <dgm:pt modelId="{8C76E5ED-68CD-4577-9BA9-42D6062F6B5F}" type="sibTrans" cxnId="{A697D872-93F8-425D-8399-9138D96D4403}">
      <dgm:prSet/>
      <dgm:spPr/>
      <dgm:t>
        <a:bodyPr/>
        <a:lstStyle/>
        <a:p>
          <a:endParaRPr lang="ru-RU" sz="2000"/>
        </a:p>
      </dgm:t>
    </dgm:pt>
    <dgm:pt modelId="{55116091-5221-4CF0-8DC4-564F593BC251}">
      <dgm:prSet phldrT="[Текст]" custT="1"/>
      <dgm:spPr/>
      <dgm:t>
        <a:bodyPr/>
        <a:lstStyle/>
        <a:p>
          <a:r>
            <a:rPr lang="ru-RU" sz="1600" dirty="0" smtClean="0"/>
            <a:t>Могут не оцениваться в баллах</a:t>
          </a:r>
          <a:endParaRPr lang="ru-RU" sz="1600" dirty="0"/>
        </a:p>
      </dgm:t>
    </dgm:pt>
    <dgm:pt modelId="{AA6228AA-19A2-45DE-9790-2965E29A4AD3}" type="parTrans" cxnId="{CD49AC4B-BA05-4EEE-BB99-310DCDEC9E85}">
      <dgm:prSet/>
      <dgm:spPr/>
      <dgm:t>
        <a:bodyPr/>
        <a:lstStyle/>
        <a:p>
          <a:endParaRPr lang="ru-RU" sz="2000"/>
        </a:p>
      </dgm:t>
    </dgm:pt>
    <dgm:pt modelId="{DD3EA54E-B896-4A2F-8E97-CF0A0A79A74E}" type="sibTrans" cxnId="{CD49AC4B-BA05-4EEE-BB99-310DCDEC9E85}">
      <dgm:prSet/>
      <dgm:spPr/>
      <dgm:t>
        <a:bodyPr/>
        <a:lstStyle/>
        <a:p>
          <a:endParaRPr lang="ru-RU" sz="2000"/>
        </a:p>
      </dgm:t>
    </dgm:pt>
    <dgm:pt modelId="{BFF70230-1A8D-48C2-B75F-1487B44819D2}">
      <dgm:prSet phldrT="[Текст]" custT="1"/>
      <dgm:spPr/>
      <dgm:t>
        <a:bodyPr/>
        <a:lstStyle/>
        <a:p>
          <a:r>
            <a:rPr lang="ru-RU" sz="1600" dirty="0" smtClean="0"/>
            <a:t>Допускается оценка «Зачтено»</a:t>
          </a:r>
          <a:endParaRPr lang="ru-RU" sz="1600" dirty="0"/>
        </a:p>
      </dgm:t>
    </dgm:pt>
    <dgm:pt modelId="{32629BB9-3071-4DD3-9191-B6C7B65E7FA6}" type="parTrans" cxnId="{E3807C7D-2288-4E77-B073-6294D9FE6722}">
      <dgm:prSet/>
      <dgm:spPr/>
      <dgm:t>
        <a:bodyPr/>
        <a:lstStyle/>
        <a:p>
          <a:endParaRPr lang="ru-RU" sz="2000"/>
        </a:p>
      </dgm:t>
    </dgm:pt>
    <dgm:pt modelId="{5A5FE472-788C-41B9-BB45-5ED7A49F00EA}" type="sibTrans" cxnId="{E3807C7D-2288-4E77-B073-6294D9FE6722}">
      <dgm:prSet/>
      <dgm:spPr/>
      <dgm:t>
        <a:bodyPr/>
        <a:lstStyle/>
        <a:p>
          <a:endParaRPr lang="ru-RU" sz="2000"/>
        </a:p>
      </dgm:t>
    </dgm:pt>
    <dgm:pt modelId="{53C11483-94CA-46CC-97D1-48465AB336A5}">
      <dgm:prSet phldrT="[Текст]" custT="1"/>
      <dgm:spPr/>
      <dgm:t>
        <a:bodyPr/>
        <a:lstStyle/>
        <a:p>
          <a:r>
            <a:rPr lang="ru-RU" sz="1600" dirty="0" smtClean="0"/>
            <a:t>Могут не оцениваться в баллах</a:t>
          </a:r>
          <a:endParaRPr lang="ru-RU" sz="1600" dirty="0"/>
        </a:p>
      </dgm:t>
    </dgm:pt>
    <dgm:pt modelId="{600D0931-382C-409A-B396-6CD0342C5972}" type="parTrans" cxnId="{14E5F3C6-E8C3-4CE7-8AAB-22D4710D16EA}">
      <dgm:prSet/>
      <dgm:spPr/>
      <dgm:t>
        <a:bodyPr/>
        <a:lstStyle/>
        <a:p>
          <a:endParaRPr lang="ru-RU" sz="2000"/>
        </a:p>
      </dgm:t>
    </dgm:pt>
    <dgm:pt modelId="{D8B34C28-677A-4ACD-A11B-C9AF329B0B68}" type="sibTrans" cxnId="{14E5F3C6-E8C3-4CE7-8AAB-22D4710D16EA}">
      <dgm:prSet/>
      <dgm:spPr/>
      <dgm:t>
        <a:bodyPr/>
        <a:lstStyle/>
        <a:p>
          <a:endParaRPr lang="ru-RU" sz="2000"/>
        </a:p>
      </dgm:t>
    </dgm:pt>
    <dgm:pt modelId="{4A92E9C8-B428-42F8-9CCA-7F0763E5D2F5}">
      <dgm:prSet phldrT="[Текст]" custT="1"/>
      <dgm:spPr/>
      <dgm:t>
        <a:bodyPr/>
        <a:lstStyle/>
        <a:p>
          <a:r>
            <a:rPr lang="ru-RU" sz="1600" dirty="0" smtClean="0"/>
            <a:t>Допускается оценка «Зачтено»	</a:t>
          </a:r>
          <a:endParaRPr lang="ru-RU" sz="1600" dirty="0"/>
        </a:p>
      </dgm:t>
    </dgm:pt>
    <dgm:pt modelId="{3C7FD5C9-6677-46FE-89A5-E5C27D508905}" type="parTrans" cxnId="{98F0DD3A-F543-43E6-9311-CC9517B59EAC}">
      <dgm:prSet/>
      <dgm:spPr/>
      <dgm:t>
        <a:bodyPr/>
        <a:lstStyle/>
        <a:p>
          <a:endParaRPr lang="ru-RU" sz="2000"/>
        </a:p>
      </dgm:t>
    </dgm:pt>
    <dgm:pt modelId="{F0840627-DE43-4178-BD37-1926C5BBBD7A}" type="sibTrans" cxnId="{98F0DD3A-F543-43E6-9311-CC9517B59EAC}">
      <dgm:prSet/>
      <dgm:spPr/>
      <dgm:t>
        <a:bodyPr/>
        <a:lstStyle/>
        <a:p>
          <a:endParaRPr lang="ru-RU" sz="2000"/>
        </a:p>
      </dgm:t>
    </dgm:pt>
    <dgm:pt modelId="{1C3B5108-55E8-4A2B-B74B-6A4FEFD9742F}">
      <dgm:prSet phldrT="[Текст]" custT="1"/>
      <dgm:spPr/>
      <dgm:t>
        <a:bodyPr/>
        <a:lstStyle/>
        <a:p>
          <a:r>
            <a:rPr lang="ru-RU" sz="1600" dirty="0" smtClean="0"/>
            <a:t>Обязательно оцениваются в баллах от 1 до 10</a:t>
          </a:r>
          <a:endParaRPr lang="ru-RU" sz="1600" dirty="0"/>
        </a:p>
      </dgm:t>
    </dgm:pt>
    <dgm:pt modelId="{6830564B-E006-4550-9D95-4BD14FB97BEC}" type="parTrans" cxnId="{B951DF08-6304-4A5B-81E4-74F6A716361C}">
      <dgm:prSet/>
      <dgm:spPr/>
      <dgm:t>
        <a:bodyPr/>
        <a:lstStyle/>
        <a:p>
          <a:endParaRPr lang="ru-RU" sz="2000"/>
        </a:p>
      </dgm:t>
    </dgm:pt>
    <dgm:pt modelId="{D4F9025B-74A9-4A12-B04D-223DBD6DC7F5}" type="sibTrans" cxnId="{B951DF08-6304-4A5B-81E4-74F6A716361C}">
      <dgm:prSet/>
      <dgm:spPr/>
      <dgm:t>
        <a:bodyPr/>
        <a:lstStyle/>
        <a:p>
          <a:endParaRPr lang="ru-RU" sz="2000"/>
        </a:p>
      </dgm:t>
    </dgm:pt>
    <dgm:pt modelId="{9AA774DC-7C76-4BC6-BA4A-8E00C38E742B}">
      <dgm:prSet phldrT="[Текст]" custT="1"/>
      <dgm:spPr/>
      <dgm:t>
        <a:bodyPr/>
        <a:lstStyle/>
        <a:p>
          <a:r>
            <a:rPr lang="ru-RU" sz="2000" dirty="0" smtClean="0"/>
            <a:t>«Неполное кредитование»</a:t>
          </a:r>
          <a:endParaRPr lang="ru-RU" sz="2000" dirty="0"/>
        </a:p>
      </dgm:t>
    </dgm:pt>
    <dgm:pt modelId="{AF944E9C-65A3-43FA-83C9-2B171AB6F2AB}" type="parTrans" cxnId="{30FF979A-D1EB-452F-BE50-67278504749A}">
      <dgm:prSet/>
      <dgm:spPr/>
      <dgm:t>
        <a:bodyPr/>
        <a:lstStyle/>
        <a:p>
          <a:endParaRPr lang="ru-RU" sz="2000"/>
        </a:p>
      </dgm:t>
    </dgm:pt>
    <dgm:pt modelId="{735EBE68-43A6-4DEC-AC46-7F3625641258}" type="sibTrans" cxnId="{30FF979A-D1EB-452F-BE50-67278504749A}">
      <dgm:prSet/>
      <dgm:spPr/>
      <dgm:t>
        <a:bodyPr/>
        <a:lstStyle/>
        <a:p>
          <a:endParaRPr lang="ru-RU" sz="2000"/>
        </a:p>
      </dgm:t>
    </dgm:pt>
    <dgm:pt modelId="{1DECBA05-5B90-480B-949F-3685B6F422C3}">
      <dgm:prSet phldrT="[Текст]" custT="1"/>
      <dgm:spPr/>
      <dgm:t>
        <a:bodyPr/>
        <a:lstStyle/>
        <a:p>
          <a:r>
            <a:rPr lang="ru-RU" sz="1600" dirty="0" smtClean="0"/>
            <a:t>в зависимости от качества и результатов работы может быть зачтено меньшее количество кредитов без возникновения задолженности</a:t>
          </a:r>
          <a:endParaRPr lang="ru-RU" sz="1600" dirty="0"/>
        </a:p>
      </dgm:t>
    </dgm:pt>
    <dgm:pt modelId="{AC87705E-BE89-4DFD-A715-CA79E9AABF18}" type="parTrans" cxnId="{4817FA13-0B82-4002-B826-ED5F43FE00CF}">
      <dgm:prSet/>
      <dgm:spPr/>
      <dgm:t>
        <a:bodyPr/>
        <a:lstStyle/>
        <a:p>
          <a:endParaRPr lang="ru-RU" sz="2000"/>
        </a:p>
      </dgm:t>
    </dgm:pt>
    <dgm:pt modelId="{0F5FB29C-E123-4F2A-A635-AD6FF0BD1487}" type="sibTrans" cxnId="{4817FA13-0B82-4002-B826-ED5F43FE00CF}">
      <dgm:prSet/>
      <dgm:spPr/>
      <dgm:t>
        <a:bodyPr/>
        <a:lstStyle/>
        <a:p>
          <a:endParaRPr lang="ru-RU" sz="2000"/>
        </a:p>
      </dgm:t>
    </dgm:pt>
    <dgm:pt modelId="{6E1A3899-388C-41C6-8948-7A58317A06E6}">
      <dgm:prSet phldrT="[Текст]" custT="1"/>
      <dgm:spPr/>
      <dgm:t>
        <a:bodyPr/>
        <a:lstStyle/>
        <a:p>
          <a:r>
            <a:rPr lang="ru-RU" sz="1600" dirty="0" smtClean="0"/>
            <a:t>Недостающее </a:t>
          </a:r>
          <a:r>
            <a:rPr lang="ru-RU" sz="1600" dirty="0" err="1" smtClean="0"/>
            <a:t>чсило</a:t>
          </a:r>
          <a:r>
            <a:rPr lang="ru-RU" sz="1600" dirty="0" smtClean="0"/>
            <a:t> ЗЕ должно быть восполнено другими проектами </a:t>
          </a:r>
          <a:endParaRPr lang="ru-RU" sz="1600" dirty="0"/>
        </a:p>
      </dgm:t>
    </dgm:pt>
    <dgm:pt modelId="{50063197-9C41-458E-BF04-6126D78D1349}" type="parTrans" cxnId="{E96D01F5-0273-4AA6-A992-BCBC35AFBD38}">
      <dgm:prSet/>
      <dgm:spPr/>
      <dgm:t>
        <a:bodyPr/>
        <a:lstStyle/>
        <a:p>
          <a:endParaRPr lang="ru-RU" sz="2000"/>
        </a:p>
      </dgm:t>
    </dgm:pt>
    <dgm:pt modelId="{58E5090A-E145-4BD4-A3BF-604C43668557}" type="sibTrans" cxnId="{E96D01F5-0273-4AA6-A992-BCBC35AFBD38}">
      <dgm:prSet/>
      <dgm:spPr/>
      <dgm:t>
        <a:bodyPr/>
        <a:lstStyle/>
        <a:p>
          <a:endParaRPr lang="ru-RU" sz="2000"/>
        </a:p>
      </dgm:t>
    </dgm:pt>
    <dgm:pt modelId="{D190035E-0CAA-439C-9866-804FFA66DBE9}" type="pres">
      <dgm:prSet presAssocID="{D6729C61-D105-4F41-9AC6-0C0F8E5648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89CE4-449F-449F-974A-9907FFB3F138}" type="pres">
      <dgm:prSet presAssocID="{74EFCFB4-12F8-40AA-BCFD-657B6B907D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D692B-FCA3-4696-9670-355A0C2E88A0}" type="pres">
      <dgm:prSet presAssocID="{D9416B90-8BF0-4A75-8A15-81AA76590C00}" presName="sibTrans" presStyleCnt="0"/>
      <dgm:spPr/>
    </dgm:pt>
    <dgm:pt modelId="{B57B1E03-7DE1-4DBC-B9B9-A3324C8315C7}" type="pres">
      <dgm:prSet presAssocID="{A38F0740-3C31-490F-9723-480458E94F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25FA3-6844-43F7-BE64-49DB35C963F4}" type="pres">
      <dgm:prSet presAssocID="{6F44F451-DFD6-4AB1-AA49-93AE5CFF5414}" presName="sibTrans" presStyleCnt="0"/>
      <dgm:spPr/>
    </dgm:pt>
    <dgm:pt modelId="{789BBD35-2466-4DA8-B10E-9D9EE7A612BA}" type="pres">
      <dgm:prSet presAssocID="{2A856BF6-FBA6-47DC-9E16-FF021FEE11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2D8A3-5EA2-44BD-89D1-E0B88D88EF9A}" type="pres">
      <dgm:prSet presAssocID="{8C76E5ED-68CD-4577-9BA9-42D6062F6B5F}" presName="sibTrans" presStyleCnt="0"/>
      <dgm:spPr/>
    </dgm:pt>
    <dgm:pt modelId="{2AFFFBA8-0B40-4BC7-8CDF-79E64AC09C29}" type="pres">
      <dgm:prSet presAssocID="{9AA774DC-7C76-4BC6-BA4A-8E00C38E74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23672-A021-425B-ABC9-915F63FDD678}" type="presOf" srcId="{9AA774DC-7C76-4BC6-BA4A-8E00C38E742B}" destId="{2AFFFBA8-0B40-4BC7-8CDF-79E64AC09C29}" srcOrd="0" destOrd="0" presId="urn:microsoft.com/office/officeart/2005/8/layout/default"/>
    <dgm:cxn modelId="{A26D23A0-15F8-419E-9ABF-6EE3E19E7E44}" type="presOf" srcId="{4A92E9C8-B428-42F8-9CCA-7F0763E5D2F5}" destId="{B57B1E03-7DE1-4DBC-B9B9-A3324C8315C7}" srcOrd="0" destOrd="2" presId="urn:microsoft.com/office/officeart/2005/8/layout/default"/>
    <dgm:cxn modelId="{98F0DD3A-F543-43E6-9311-CC9517B59EAC}" srcId="{A38F0740-3C31-490F-9723-480458E94FF3}" destId="{4A92E9C8-B428-42F8-9CCA-7F0763E5D2F5}" srcOrd="1" destOrd="0" parTransId="{3C7FD5C9-6677-46FE-89A5-E5C27D508905}" sibTransId="{F0840627-DE43-4178-BD37-1926C5BBBD7A}"/>
    <dgm:cxn modelId="{D8E98CDE-C48C-4BF1-99EE-F729DCE86457}" type="presOf" srcId="{1DECBA05-5B90-480B-949F-3685B6F422C3}" destId="{2AFFFBA8-0B40-4BC7-8CDF-79E64AC09C29}" srcOrd="0" destOrd="1" presId="urn:microsoft.com/office/officeart/2005/8/layout/default"/>
    <dgm:cxn modelId="{A7E80149-064E-482F-A510-960F8E754C9A}" srcId="{D6729C61-D105-4F41-9AC6-0C0F8E564898}" destId="{A38F0740-3C31-490F-9723-480458E94FF3}" srcOrd="1" destOrd="0" parTransId="{5963E75A-C648-4455-9FC3-63AA71CD91BE}" sibTransId="{6F44F451-DFD6-4AB1-AA49-93AE5CFF5414}"/>
    <dgm:cxn modelId="{F6076BB7-EC86-416B-8F86-C513A932858C}" type="presOf" srcId="{55116091-5221-4CF0-8DC4-564F593BC251}" destId="{B6F89CE4-449F-449F-974A-9907FFB3F138}" srcOrd="0" destOrd="1" presId="urn:microsoft.com/office/officeart/2005/8/layout/default"/>
    <dgm:cxn modelId="{B5EC0384-4973-4A51-A586-3DE882FCCD57}" type="presOf" srcId="{D6729C61-D105-4F41-9AC6-0C0F8E564898}" destId="{D190035E-0CAA-439C-9866-804FFA66DBE9}" srcOrd="0" destOrd="0" presId="urn:microsoft.com/office/officeart/2005/8/layout/default"/>
    <dgm:cxn modelId="{DE78DB6D-0D75-43B2-9E47-E7FF9333E753}" type="presOf" srcId="{1C3B5108-55E8-4A2B-B74B-6A4FEFD9742F}" destId="{789BBD35-2466-4DA8-B10E-9D9EE7A612BA}" srcOrd="0" destOrd="1" presId="urn:microsoft.com/office/officeart/2005/8/layout/default"/>
    <dgm:cxn modelId="{30FF979A-D1EB-452F-BE50-67278504749A}" srcId="{D6729C61-D105-4F41-9AC6-0C0F8E564898}" destId="{9AA774DC-7C76-4BC6-BA4A-8E00C38E742B}" srcOrd="3" destOrd="0" parTransId="{AF944E9C-65A3-43FA-83C9-2B171AB6F2AB}" sibTransId="{735EBE68-43A6-4DEC-AC46-7F3625641258}"/>
    <dgm:cxn modelId="{513A8D6F-3F88-42CC-9A6F-802D710069C9}" type="presOf" srcId="{74EFCFB4-12F8-40AA-BCFD-657B6B907D07}" destId="{B6F89CE4-449F-449F-974A-9907FFB3F138}" srcOrd="0" destOrd="0" presId="urn:microsoft.com/office/officeart/2005/8/layout/default"/>
    <dgm:cxn modelId="{CD49AC4B-BA05-4EEE-BB99-310DCDEC9E85}" srcId="{74EFCFB4-12F8-40AA-BCFD-657B6B907D07}" destId="{55116091-5221-4CF0-8DC4-564F593BC251}" srcOrd="0" destOrd="0" parTransId="{AA6228AA-19A2-45DE-9790-2965E29A4AD3}" sibTransId="{DD3EA54E-B896-4A2F-8E97-CF0A0A79A74E}"/>
    <dgm:cxn modelId="{E96D01F5-0273-4AA6-A992-BCBC35AFBD38}" srcId="{9AA774DC-7C76-4BC6-BA4A-8E00C38E742B}" destId="{6E1A3899-388C-41C6-8948-7A58317A06E6}" srcOrd="1" destOrd="0" parTransId="{50063197-9C41-458E-BF04-6126D78D1349}" sibTransId="{58E5090A-E145-4BD4-A3BF-604C43668557}"/>
    <dgm:cxn modelId="{6A1C3F41-3AEB-45F3-99CE-8ECE2D68D690}" type="presOf" srcId="{2A856BF6-FBA6-47DC-9E16-FF021FEE112F}" destId="{789BBD35-2466-4DA8-B10E-9D9EE7A612BA}" srcOrd="0" destOrd="0" presId="urn:microsoft.com/office/officeart/2005/8/layout/default"/>
    <dgm:cxn modelId="{0172B5C1-2AFB-47D8-B5E0-B8F74192D9CC}" type="presOf" srcId="{53C11483-94CA-46CC-97D1-48465AB336A5}" destId="{B57B1E03-7DE1-4DBC-B9B9-A3324C8315C7}" srcOrd="0" destOrd="1" presId="urn:microsoft.com/office/officeart/2005/8/layout/default"/>
    <dgm:cxn modelId="{4817FA13-0B82-4002-B826-ED5F43FE00CF}" srcId="{9AA774DC-7C76-4BC6-BA4A-8E00C38E742B}" destId="{1DECBA05-5B90-480B-949F-3685B6F422C3}" srcOrd="0" destOrd="0" parTransId="{AC87705E-BE89-4DFD-A715-CA79E9AABF18}" sibTransId="{0F5FB29C-E123-4F2A-A635-AD6FF0BD1487}"/>
    <dgm:cxn modelId="{51675E13-49CF-4024-BCC9-3B9F3DB26F49}" srcId="{D6729C61-D105-4F41-9AC6-0C0F8E564898}" destId="{74EFCFB4-12F8-40AA-BCFD-657B6B907D07}" srcOrd="0" destOrd="0" parTransId="{3FDC5BF1-058C-4673-8A75-25E25F45CD6B}" sibTransId="{D9416B90-8BF0-4A75-8A15-81AA76590C00}"/>
    <dgm:cxn modelId="{81E63F8A-262A-4200-A2C6-F09C498CB03B}" type="presOf" srcId="{A38F0740-3C31-490F-9723-480458E94FF3}" destId="{B57B1E03-7DE1-4DBC-B9B9-A3324C8315C7}" srcOrd="0" destOrd="0" presId="urn:microsoft.com/office/officeart/2005/8/layout/default"/>
    <dgm:cxn modelId="{692F862E-1218-4702-A1BF-AEE79EA3D638}" type="presOf" srcId="{6E1A3899-388C-41C6-8948-7A58317A06E6}" destId="{2AFFFBA8-0B40-4BC7-8CDF-79E64AC09C29}" srcOrd="0" destOrd="2" presId="urn:microsoft.com/office/officeart/2005/8/layout/default"/>
    <dgm:cxn modelId="{A697D872-93F8-425D-8399-9138D96D4403}" srcId="{D6729C61-D105-4F41-9AC6-0C0F8E564898}" destId="{2A856BF6-FBA6-47DC-9E16-FF021FEE112F}" srcOrd="2" destOrd="0" parTransId="{5CB00C93-F984-4DBA-BD57-4833D12C259C}" sibTransId="{8C76E5ED-68CD-4577-9BA9-42D6062F6B5F}"/>
    <dgm:cxn modelId="{E3807C7D-2288-4E77-B073-6294D9FE6722}" srcId="{74EFCFB4-12F8-40AA-BCFD-657B6B907D07}" destId="{BFF70230-1A8D-48C2-B75F-1487B44819D2}" srcOrd="1" destOrd="0" parTransId="{32629BB9-3071-4DD3-9191-B6C7B65E7FA6}" sibTransId="{5A5FE472-788C-41B9-BB45-5ED7A49F00EA}"/>
    <dgm:cxn modelId="{14E5F3C6-E8C3-4CE7-8AAB-22D4710D16EA}" srcId="{A38F0740-3C31-490F-9723-480458E94FF3}" destId="{53C11483-94CA-46CC-97D1-48465AB336A5}" srcOrd="0" destOrd="0" parTransId="{600D0931-382C-409A-B396-6CD0342C5972}" sibTransId="{D8B34C28-677A-4ACD-A11B-C9AF329B0B68}"/>
    <dgm:cxn modelId="{B951DF08-6304-4A5B-81E4-74F6A716361C}" srcId="{2A856BF6-FBA6-47DC-9E16-FF021FEE112F}" destId="{1C3B5108-55E8-4A2B-B74B-6A4FEFD9742F}" srcOrd="0" destOrd="0" parTransId="{6830564B-E006-4550-9D95-4BD14FB97BEC}" sibTransId="{D4F9025B-74A9-4A12-B04D-223DBD6DC7F5}"/>
    <dgm:cxn modelId="{3FD900C2-B2B6-4E2E-B213-CCCF85BC902B}" type="presOf" srcId="{BFF70230-1A8D-48C2-B75F-1487B44819D2}" destId="{B6F89CE4-449F-449F-974A-9907FFB3F138}" srcOrd="0" destOrd="2" presId="urn:microsoft.com/office/officeart/2005/8/layout/default"/>
    <dgm:cxn modelId="{54870968-081A-48AD-B983-065A7EE3FFB1}" type="presParOf" srcId="{D190035E-0CAA-439C-9866-804FFA66DBE9}" destId="{B6F89CE4-449F-449F-974A-9907FFB3F138}" srcOrd="0" destOrd="0" presId="urn:microsoft.com/office/officeart/2005/8/layout/default"/>
    <dgm:cxn modelId="{06944A5A-3F50-484E-B055-BBA0C1D68C22}" type="presParOf" srcId="{D190035E-0CAA-439C-9866-804FFA66DBE9}" destId="{EAED692B-FCA3-4696-9670-355A0C2E88A0}" srcOrd="1" destOrd="0" presId="urn:microsoft.com/office/officeart/2005/8/layout/default"/>
    <dgm:cxn modelId="{2F83836D-87B5-429D-B1E4-05E27535BD9D}" type="presParOf" srcId="{D190035E-0CAA-439C-9866-804FFA66DBE9}" destId="{B57B1E03-7DE1-4DBC-B9B9-A3324C8315C7}" srcOrd="2" destOrd="0" presId="urn:microsoft.com/office/officeart/2005/8/layout/default"/>
    <dgm:cxn modelId="{380D4F11-42CA-417E-A6DE-FEF06F53159E}" type="presParOf" srcId="{D190035E-0CAA-439C-9866-804FFA66DBE9}" destId="{59625FA3-6844-43F7-BE64-49DB35C963F4}" srcOrd="3" destOrd="0" presId="urn:microsoft.com/office/officeart/2005/8/layout/default"/>
    <dgm:cxn modelId="{80F4B56B-E00C-481A-9EDB-15EF621ECCCC}" type="presParOf" srcId="{D190035E-0CAA-439C-9866-804FFA66DBE9}" destId="{789BBD35-2466-4DA8-B10E-9D9EE7A612BA}" srcOrd="4" destOrd="0" presId="urn:microsoft.com/office/officeart/2005/8/layout/default"/>
    <dgm:cxn modelId="{FCF8266D-16C6-44AF-8D5D-1EA610A6ED36}" type="presParOf" srcId="{D190035E-0CAA-439C-9866-804FFA66DBE9}" destId="{5F82D8A3-5EA2-44BD-89D1-E0B88D88EF9A}" srcOrd="5" destOrd="0" presId="urn:microsoft.com/office/officeart/2005/8/layout/default"/>
    <dgm:cxn modelId="{298EAD05-40AA-442B-92C9-138C62C1A837}" type="presParOf" srcId="{D190035E-0CAA-439C-9866-804FFA66DBE9}" destId="{2AFFFBA8-0B40-4BC7-8CDF-79E64AC09C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31ACAC-31A8-45A1-B6DB-0235B37EBAE5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78B155-EAFB-4D68-ADEB-2693FFE7A1A4}">
      <dgm:prSet phldrT="[Текст]" custT="1"/>
      <dgm:spPr/>
      <dgm:t>
        <a:bodyPr/>
        <a:lstStyle/>
        <a:p>
          <a:r>
            <a:rPr lang="ru-RU" sz="1800" dirty="0" smtClean="0"/>
            <a:t>Рейтинг</a:t>
          </a:r>
          <a:endParaRPr lang="ru-RU" sz="1800" dirty="0"/>
        </a:p>
      </dgm:t>
    </dgm:pt>
    <dgm:pt modelId="{F2FDB2FA-C127-4FBF-9834-F51B86EA58C8}" type="parTrans" cxnId="{49B1ECE5-8938-4E13-A80A-F893E9789351}">
      <dgm:prSet/>
      <dgm:spPr/>
      <dgm:t>
        <a:bodyPr/>
        <a:lstStyle/>
        <a:p>
          <a:endParaRPr lang="ru-RU" sz="2400"/>
        </a:p>
      </dgm:t>
    </dgm:pt>
    <dgm:pt modelId="{A8FBEDCD-85E8-4400-9A36-9C8FA5E7E86E}" type="sibTrans" cxnId="{49B1ECE5-8938-4E13-A80A-F893E9789351}">
      <dgm:prSet/>
      <dgm:spPr/>
      <dgm:t>
        <a:bodyPr/>
        <a:lstStyle/>
        <a:p>
          <a:endParaRPr lang="ru-RU" sz="2400"/>
        </a:p>
      </dgm:t>
    </dgm:pt>
    <dgm:pt modelId="{F8D8520E-C184-4B67-8C48-CF73EB093219}">
      <dgm:prSet phldrT="[Текст]" custT="1"/>
      <dgm:spPr/>
      <dgm:t>
        <a:bodyPr/>
        <a:lstStyle/>
        <a:p>
          <a:r>
            <a:rPr lang="ru-RU" sz="1800" dirty="0" smtClean="0"/>
            <a:t>Справка успеваемости</a:t>
          </a:r>
          <a:endParaRPr lang="ru-RU" sz="1800" dirty="0"/>
        </a:p>
      </dgm:t>
    </dgm:pt>
    <dgm:pt modelId="{334A73DE-3418-41CA-80FD-581A12401493}" type="parTrans" cxnId="{0D3713BD-C770-4383-B9A8-D314D7312941}">
      <dgm:prSet/>
      <dgm:spPr/>
      <dgm:t>
        <a:bodyPr/>
        <a:lstStyle/>
        <a:p>
          <a:endParaRPr lang="ru-RU" sz="2400"/>
        </a:p>
      </dgm:t>
    </dgm:pt>
    <dgm:pt modelId="{15DC8B6D-0EE2-40A7-AD32-5338AF61B58E}" type="sibTrans" cxnId="{0D3713BD-C770-4383-B9A8-D314D7312941}">
      <dgm:prSet/>
      <dgm:spPr/>
      <dgm:t>
        <a:bodyPr/>
        <a:lstStyle/>
        <a:p>
          <a:endParaRPr lang="ru-RU" sz="2400"/>
        </a:p>
      </dgm:t>
    </dgm:pt>
    <dgm:pt modelId="{648B458B-E209-4BBA-8157-DB508C87ACAC}">
      <dgm:prSet phldrT="[Текст]" custT="1"/>
      <dgm:spPr/>
      <dgm:t>
        <a:bodyPr/>
        <a:lstStyle/>
        <a:p>
          <a:r>
            <a:rPr lang="ru-RU" sz="1800" dirty="0" smtClean="0"/>
            <a:t>Приложение к диплому</a:t>
          </a:r>
          <a:endParaRPr lang="ru-RU" sz="1800" dirty="0"/>
        </a:p>
      </dgm:t>
    </dgm:pt>
    <dgm:pt modelId="{4BBDD607-2BC0-4584-9C34-D6F808E7E56F}" type="parTrans" cxnId="{8DAAB3E2-B99E-481E-AE53-12D3CD0FA5E9}">
      <dgm:prSet/>
      <dgm:spPr/>
      <dgm:t>
        <a:bodyPr/>
        <a:lstStyle/>
        <a:p>
          <a:endParaRPr lang="ru-RU" sz="2400"/>
        </a:p>
      </dgm:t>
    </dgm:pt>
    <dgm:pt modelId="{BCB82071-32EA-4235-BDEC-090D0227B769}" type="sibTrans" cxnId="{8DAAB3E2-B99E-481E-AE53-12D3CD0FA5E9}">
      <dgm:prSet/>
      <dgm:spPr/>
      <dgm:t>
        <a:bodyPr/>
        <a:lstStyle/>
        <a:p>
          <a:endParaRPr lang="ru-RU" sz="2400"/>
        </a:p>
      </dgm:t>
    </dgm:pt>
    <dgm:pt modelId="{8AB5E324-CAFD-499D-BA3E-0C28679E15E4}">
      <dgm:prSet phldrT="[Текст]" custT="1"/>
      <dgm:spPr/>
      <dgm:t>
        <a:bodyPr/>
        <a:lstStyle/>
        <a:p>
          <a:r>
            <a:rPr lang="ru-RU" sz="1800" dirty="0" smtClean="0"/>
            <a:t>Учитываем оценку в баллах за каждый проект, сданный за период расчета рейтинга</a:t>
          </a:r>
          <a:endParaRPr lang="ru-RU" sz="1800" dirty="0"/>
        </a:p>
      </dgm:t>
    </dgm:pt>
    <dgm:pt modelId="{35003DF3-1B2B-4915-B161-E35AF2FB7CAB}" type="parTrans" cxnId="{0CCE7749-D8E8-44F5-87F0-C8BC4E3C187D}">
      <dgm:prSet/>
      <dgm:spPr/>
      <dgm:t>
        <a:bodyPr/>
        <a:lstStyle/>
        <a:p>
          <a:endParaRPr lang="ru-RU" sz="2400"/>
        </a:p>
      </dgm:t>
    </dgm:pt>
    <dgm:pt modelId="{44C12FF6-1F62-437B-83D0-0E25792B000A}" type="sibTrans" cxnId="{0CCE7749-D8E8-44F5-87F0-C8BC4E3C187D}">
      <dgm:prSet/>
      <dgm:spPr/>
      <dgm:t>
        <a:bodyPr/>
        <a:lstStyle/>
        <a:p>
          <a:endParaRPr lang="ru-RU" sz="2400"/>
        </a:p>
      </dgm:t>
    </dgm:pt>
    <dgm:pt modelId="{51000A9F-11DD-428A-836D-A0AC3CDA3794}">
      <dgm:prSet phldrT="[Текст]" custT="1"/>
      <dgm:spPr/>
      <dgm:t>
        <a:bodyPr/>
        <a:lstStyle/>
        <a:p>
          <a:r>
            <a:rPr lang="ru-RU" sz="1800" dirty="0" smtClean="0"/>
            <a:t>Со словом «Проект» - оценка за каждый год, рассчитанная как средневзвешенная, если оценка предполагалась, или Зачтено, если ни одной оценки не было</a:t>
          </a:r>
          <a:endParaRPr lang="ru-RU" sz="1800" dirty="0"/>
        </a:p>
      </dgm:t>
    </dgm:pt>
    <dgm:pt modelId="{4B4D14A1-D04C-4136-B268-4E1EE1E667DA}" type="parTrans" cxnId="{9D43082C-E49C-4020-B3D5-8FB0440CC6B4}">
      <dgm:prSet/>
      <dgm:spPr/>
      <dgm:t>
        <a:bodyPr/>
        <a:lstStyle/>
        <a:p>
          <a:endParaRPr lang="ru-RU" sz="2400"/>
        </a:p>
      </dgm:t>
    </dgm:pt>
    <dgm:pt modelId="{0A383CF3-6855-46E5-9C0C-57E124224B8B}" type="sibTrans" cxnId="{9D43082C-E49C-4020-B3D5-8FB0440CC6B4}">
      <dgm:prSet/>
      <dgm:spPr/>
      <dgm:t>
        <a:bodyPr/>
        <a:lstStyle/>
        <a:p>
          <a:endParaRPr lang="ru-RU" sz="2400"/>
        </a:p>
      </dgm:t>
    </dgm:pt>
    <dgm:pt modelId="{8C4E609F-38B0-4610-84D4-B5E63087684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 словом «Проект» - оценка за весь период, рассчитанная как средневзвешенная, если оценка предполагалась, или Зачтено, если ни одной оценки не было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663288FD-1CCA-4326-AF92-52C65FF4D451}" type="parTrans" cxnId="{10BFFE31-2B3D-4611-A3D0-A4C9469AE128}">
      <dgm:prSet/>
      <dgm:spPr/>
      <dgm:t>
        <a:bodyPr/>
        <a:lstStyle/>
        <a:p>
          <a:endParaRPr lang="ru-RU" sz="2400"/>
        </a:p>
      </dgm:t>
    </dgm:pt>
    <dgm:pt modelId="{D35F40AC-5E2B-4E71-B57C-703D679ABCBD}" type="sibTrans" cxnId="{10BFFE31-2B3D-4611-A3D0-A4C9469AE128}">
      <dgm:prSet/>
      <dgm:spPr/>
      <dgm:t>
        <a:bodyPr/>
        <a:lstStyle/>
        <a:p>
          <a:endParaRPr lang="ru-RU" sz="2400"/>
        </a:p>
      </dgm:t>
    </dgm:pt>
    <dgm:pt modelId="{7FE878AF-6CDC-44E0-866E-7F170A670EB8}" type="pres">
      <dgm:prSet presAssocID="{A431ACAC-31A8-45A1-B6DB-0235B37EBA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045D4-F0A8-45F7-BC81-AB0688E5BCED}" type="pres">
      <dgm:prSet presAssocID="{E978B155-EAFB-4D68-ADEB-2693FFE7A1A4}" presName="composite" presStyleCnt="0"/>
      <dgm:spPr/>
    </dgm:pt>
    <dgm:pt modelId="{484C1289-1DD3-45EC-935E-7C179B704A8C}" type="pres">
      <dgm:prSet presAssocID="{E978B155-EAFB-4D68-ADEB-2693FFE7A1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D6A1-2FB2-46F9-BAC0-7BD52804D6F6}" type="pres">
      <dgm:prSet presAssocID="{E978B155-EAFB-4D68-ADEB-2693FFE7A1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4DECB-8473-4614-BDBA-C193F9D65047}" type="pres">
      <dgm:prSet presAssocID="{A8FBEDCD-85E8-4400-9A36-9C8FA5E7E86E}" presName="sp" presStyleCnt="0"/>
      <dgm:spPr/>
    </dgm:pt>
    <dgm:pt modelId="{4CF1D045-4912-4DEA-BE3D-A94D838B7319}" type="pres">
      <dgm:prSet presAssocID="{F8D8520E-C184-4B67-8C48-CF73EB093219}" presName="composite" presStyleCnt="0"/>
      <dgm:spPr/>
    </dgm:pt>
    <dgm:pt modelId="{F78A609A-6A0D-48FE-B51E-F016AA0FCEC9}" type="pres">
      <dgm:prSet presAssocID="{F8D8520E-C184-4B67-8C48-CF73EB0932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04D91-1862-4B6B-98B3-A574C37A3A14}" type="pres">
      <dgm:prSet presAssocID="{F8D8520E-C184-4B67-8C48-CF73EB0932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3237-B5E3-4715-B98F-469EC8EC6987}" type="pres">
      <dgm:prSet presAssocID="{15DC8B6D-0EE2-40A7-AD32-5338AF61B58E}" presName="sp" presStyleCnt="0"/>
      <dgm:spPr/>
    </dgm:pt>
    <dgm:pt modelId="{2D0EA577-C3F0-4405-BA7E-252ABAAB1E15}" type="pres">
      <dgm:prSet presAssocID="{648B458B-E209-4BBA-8157-DB508C87ACAC}" presName="composite" presStyleCnt="0"/>
      <dgm:spPr/>
    </dgm:pt>
    <dgm:pt modelId="{F06592F8-36FA-44D8-9524-E4FAFCA79B0C}" type="pres">
      <dgm:prSet presAssocID="{648B458B-E209-4BBA-8157-DB508C87AC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1C205-5475-46A5-89D0-EC75F7148C7C}" type="pres">
      <dgm:prSet presAssocID="{648B458B-E209-4BBA-8157-DB508C87AC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55820-9D1B-43F2-B7E7-2F7871D1C95E}" type="presOf" srcId="{51000A9F-11DD-428A-836D-A0AC3CDA3794}" destId="{6BF04D91-1862-4B6B-98B3-A574C37A3A14}" srcOrd="0" destOrd="0" presId="urn:microsoft.com/office/officeart/2005/8/layout/chevron2"/>
    <dgm:cxn modelId="{0CCE7749-D8E8-44F5-87F0-C8BC4E3C187D}" srcId="{E978B155-EAFB-4D68-ADEB-2693FFE7A1A4}" destId="{8AB5E324-CAFD-499D-BA3E-0C28679E15E4}" srcOrd="0" destOrd="0" parTransId="{35003DF3-1B2B-4915-B161-E35AF2FB7CAB}" sibTransId="{44C12FF6-1F62-437B-83D0-0E25792B000A}"/>
    <dgm:cxn modelId="{10BFFE31-2B3D-4611-A3D0-A4C9469AE128}" srcId="{648B458B-E209-4BBA-8157-DB508C87ACAC}" destId="{8C4E609F-38B0-4610-84D4-B5E63087684B}" srcOrd="0" destOrd="0" parTransId="{663288FD-1CCA-4326-AF92-52C65FF4D451}" sibTransId="{D35F40AC-5E2B-4E71-B57C-703D679ABCBD}"/>
    <dgm:cxn modelId="{0D3713BD-C770-4383-B9A8-D314D7312941}" srcId="{A431ACAC-31A8-45A1-B6DB-0235B37EBAE5}" destId="{F8D8520E-C184-4B67-8C48-CF73EB093219}" srcOrd="1" destOrd="0" parTransId="{334A73DE-3418-41CA-80FD-581A12401493}" sibTransId="{15DC8B6D-0EE2-40A7-AD32-5338AF61B58E}"/>
    <dgm:cxn modelId="{49B1ECE5-8938-4E13-A80A-F893E9789351}" srcId="{A431ACAC-31A8-45A1-B6DB-0235B37EBAE5}" destId="{E978B155-EAFB-4D68-ADEB-2693FFE7A1A4}" srcOrd="0" destOrd="0" parTransId="{F2FDB2FA-C127-4FBF-9834-F51B86EA58C8}" sibTransId="{A8FBEDCD-85E8-4400-9A36-9C8FA5E7E86E}"/>
    <dgm:cxn modelId="{DB2D85D9-228E-4D02-A284-1C34AE952A1C}" type="presOf" srcId="{A431ACAC-31A8-45A1-B6DB-0235B37EBAE5}" destId="{7FE878AF-6CDC-44E0-866E-7F170A670EB8}" srcOrd="0" destOrd="0" presId="urn:microsoft.com/office/officeart/2005/8/layout/chevron2"/>
    <dgm:cxn modelId="{5C9BF469-F4E4-40F6-8588-7DBB11F0EEDE}" type="presOf" srcId="{8C4E609F-38B0-4610-84D4-B5E63087684B}" destId="{BF31C205-5475-46A5-89D0-EC75F7148C7C}" srcOrd="0" destOrd="0" presId="urn:microsoft.com/office/officeart/2005/8/layout/chevron2"/>
    <dgm:cxn modelId="{8DAAB3E2-B99E-481E-AE53-12D3CD0FA5E9}" srcId="{A431ACAC-31A8-45A1-B6DB-0235B37EBAE5}" destId="{648B458B-E209-4BBA-8157-DB508C87ACAC}" srcOrd="2" destOrd="0" parTransId="{4BBDD607-2BC0-4584-9C34-D6F808E7E56F}" sibTransId="{BCB82071-32EA-4235-BDEC-090D0227B769}"/>
    <dgm:cxn modelId="{CB2B38D7-C5D4-44E8-9C7C-B2F0E982B9C0}" type="presOf" srcId="{8AB5E324-CAFD-499D-BA3E-0C28679E15E4}" destId="{33EAD6A1-2FB2-46F9-BAC0-7BD52804D6F6}" srcOrd="0" destOrd="0" presId="urn:microsoft.com/office/officeart/2005/8/layout/chevron2"/>
    <dgm:cxn modelId="{9D43082C-E49C-4020-B3D5-8FB0440CC6B4}" srcId="{F8D8520E-C184-4B67-8C48-CF73EB093219}" destId="{51000A9F-11DD-428A-836D-A0AC3CDA3794}" srcOrd="0" destOrd="0" parTransId="{4B4D14A1-D04C-4136-B268-4E1EE1E667DA}" sibTransId="{0A383CF3-6855-46E5-9C0C-57E124224B8B}"/>
    <dgm:cxn modelId="{41498695-68B0-4225-8249-2A46E46CFC6F}" type="presOf" srcId="{E978B155-EAFB-4D68-ADEB-2693FFE7A1A4}" destId="{484C1289-1DD3-45EC-935E-7C179B704A8C}" srcOrd="0" destOrd="0" presId="urn:microsoft.com/office/officeart/2005/8/layout/chevron2"/>
    <dgm:cxn modelId="{FE1B722B-B0B4-45D7-A668-B9558C2B1423}" type="presOf" srcId="{F8D8520E-C184-4B67-8C48-CF73EB093219}" destId="{F78A609A-6A0D-48FE-B51E-F016AA0FCEC9}" srcOrd="0" destOrd="0" presId="urn:microsoft.com/office/officeart/2005/8/layout/chevron2"/>
    <dgm:cxn modelId="{E6B6F408-B875-45F5-8120-17E8AA93B2AB}" type="presOf" srcId="{648B458B-E209-4BBA-8157-DB508C87ACAC}" destId="{F06592F8-36FA-44D8-9524-E4FAFCA79B0C}" srcOrd="0" destOrd="0" presId="urn:microsoft.com/office/officeart/2005/8/layout/chevron2"/>
    <dgm:cxn modelId="{A6B95265-4464-41E5-A2A7-05D91E01FFBC}" type="presParOf" srcId="{7FE878AF-6CDC-44E0-866E-7F170A670EB8}" destId="{210045D4-F0A8-45F7-BC81-AB0688E5BCED}" srcOrd="0" destOrd="0" presId="urn:microsoft.com/office/officeart/2005/8/layout/chevron2"/>
    <dgm:cxn modelId="{54DEF9EB-324F-45D8-B22C-EF5A6DBFE8B5}" type="presParOf" srcId="{210045D4-F0A8-45F7-BC81-AB0688E5BCED}" destId="{484C1289-1DD3-45EC-935E-7C179B704A8C}" srcOrd="0" destOrd="0" presId="urn:microsoft.com/office/officeart/2005/8/layout/chevron2"/>
    <dgm:cxn modelId="{C0D2404C-8BBA-4E55-9F83-5B0140FDF575}" type="presParOf" srcId="{210045D4-F0A8-45F7-BC81-AB0688E5BCED}" destId="{33EAD6A1-2FB2-46F9-BAC0-7BD52804D6F6}" srcOrd="1" destOrd="0" presId="urn:microsoft.com/office/officeart/2005/8/layout/chevron2"/>
    <dgm:cxn modelId="{1A982FD3-D41E-4B20-BDEF-BD714140175C}" type="presParOf" srcId="{7FE878AF-6CDC-44E0-866E-7F170A670EB8}" destId="{5CF4DECB-8473-4614-BDBA-C193F9D65047}" srcOrd="1" destOrd="0" presId="urn:microsoft.com/office/officeart/2005/8/layout/chevron2"/>
    <dgm:cxn modelId="{94055186-75B3-401C-9ED5-2AC0BC85B943}" type="presParOf" srcId="{7FE878AF-6CDC-44E0-866E-7F170A670EB8}" destId="{4CF1D045-4912-4DEA-BE3D-A94D838B7319}" srcOrd="2" destOrd="0" presId="urn:microsoft.com/office/officeart/2005/8/layout/chevron2"/>
    <dgm:cxn modelId="{CA450366-15C0-4CC3-A4A2-97084E0BD1BD}" type="presParOf" srcId="{4CF1D045-4912-4DEA-BE3D-A94D838B7319}" destId="{F78A609A-6A0D-48FE-B51E-F016AA0FCEC9}" srcOrd="0" destOrd="0" presId="urn:microsoft.com/office/officeart/2005/8/layout/chevron2"/>
    <dgm:cxn modelId="{AED39F0B-A51C-47FD-936E-E0B65565C208}" type="presParOf" srcId="{4CF1D045-4912-4DEA-BE3D-A94D838B7319}" destId="{6BF04D91-1862-4B6B-98B3-A574C37A3A14}" srcOrd="1" destOrd="0" presId="urn:microsoft.com/office/officeart/2005/8/layout/chevron2"/>
    <dgm:cxn modelId="{C4D3835C-83BE-4266-954B-F18D63FD5C53}" type="presParOf" srcId="{7FE878AF-6CDC-44E0-866E-7F170A670EB8}" destId="{61C13237-B5E3-4715-B98F-469EC8EC6987}" srcOrd="3" destOrd="0" presId="urn:microsoft.com/office/officeart/2005/8/layout/chevron2"/>
    <dgm:cxn modelId="{E6EF3644-C681-4160-B1C8-76B8CCB7B93A}" type="presParOf" srcId="{7FE878AF-6CDC-44E0-866E-7F170A670EB8}" destId="{2D0EA577-C3F0-4405-BA7E-252ABAAB1E15}" srcOrd="4" destOrd="0" presId="urn:microsoft.com/office/officeart/2005/8/layout/chevron2"/>
    <dgm:cxn modelId="{6AD0B37D-D20C-456C-BF9B-D3A8A2DA5F81}" type="presParOf" srcId="{2D0EA577-C3F0-4405-BA7E-252ABAAB1E15}" destId="{F06592F8-36FA-44D8-9524-E4FAFCA79B0C}" srcOrd="0" destOrd="0" presId="urn:microsoft.com/office/officeart/2005/8/layout/chevron2"/>
    <dgm:cxn modelId="{B3A2383B-AF45-471D-B8CB-3AF94C711996}" type="presParOf" srcId="{2D0EA577-C3F0-4405-BA7E-252ABAAB1E15}" destId="{BF31C205-5475-46A5-89D0-EC75F7148C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E30764-53B9-42A2-8FF4-999818DEB7D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AE2727-B1ED-44BE-A590-E8AC769DD1FD}">
      <dgm:prSet phldrT="[Текст]"/>
      <dgm:spPr/>
      <dgm:t>
        <a:bodyPr/>
        <a:lstStyle/>
        <a:p>
          <a:endParaRPr lang="ru-RU" dirty="0"/>
        </a:p>
      </dgm:t>
    </dgm:pt>
    <dgm:pt modelId="{6CFF08F1-E833-4663-8DE6-8636C9ACFF47}" type="parTrans" cxnId="{B72CF59E-19C0-4E95-A989-4BD6CDC036E2}">
      <dgm:prSet/>
      <dgm:spPr/>
      <dgm:t>
        <a:bodyPr/>
        <a:lstStyle/>
        <a:p>
          <a:endParaRPr lang="ru-RU"/>
        </a:p>
      </dgm:t>
    </dgm:pt>
    <dgm:pt modelId="{E04B68AA-F2C9-4DB8-BE8E-7789D6AEB5D5}" type="sibTrans" cxnId="{B72CF59E-19C0-4E95-A989-4BD6CDC036E2}">
      <dgm:prSet/>
      <dgm:spPr/>
      <dgm:t>
        <a:bodyPr/>
        <a:lstStyle/>
        <a:p>
          <a:endParaRPr lang="ru-RU"/>
        </a:p>
      </dgm:t>
    </dgm:pt>
    <dgm:pt modelId="{6168B099-774F-46A7-A5C9-FC1BE3A4BB54}">
      <dgm:prSet/>
      <dgm:spPr/>
      <dgm:t>
        <a:bodyPr/>
        <a:lstStyle/>
        <a:p>
          <a:endParaRPr lang="ru-RU" dirty="0" smtClean="0"/>
        </a:p>
      </dgm:t>
    </dgm:pt>
    <dgm:pt modelId="{5859A77D-B3C5-456B-801F-E61F89C27365}" type="parTrans" cxnId="{29FB764D-6674-44AC-A0FB-7BDD193A6E77}">
      <dgm:prSet/>
      <dgm:spPr/>
      <dgm:t>
        <a:bodyPr/>
        <a:lstStyle/>
        <a:p>
          <a:endParaRPr lang="ru-RU"/>
        </a:p>
      </dgm:t>
    </dgm:pt>
    <dgm:pt modelId="{64426556-D95B-4267-9D21-FC7B5D71CE32}" type="sibTrans" cxnId="{29FB764D-6674-44AC-A0FB-7BDD193A6E77}">
      <dgm:prSet/>
      <dgm:spPr/>
      <dgm:t>
        <a:bodyPr/>
        <a:lstStyle/>
        <a:p>
          <a:endParaRPr lang="ru-RU"/>
        </a:p>
      </dgm:t>
    </dgm:pt>
    <dgm:pt modelId="{C1C48F65-C715-450F-ADCA-2F76D7AED378}">
      <dgm:prSet/>
      <dgm:spPr/>
      <dgm:t>
        <a:bodyPr/>
        <a:lstStyle/>
        <a:p>
          <a:endParaRPr lang="ru-RU" dirty="0" smtClean="0"/>
        </a:p>
      </dgm:t>
    </dgm:pt>
    <dgm:pt modelId="{7F3351D8-52ED-4716-9A1A-1C391DEB41F6}" type="parTrans" cxnId="{0E56A5BD-1296-4472-A94C-0161D31F62B0}">
      <dgm:prSet/>
      <dgm:spPr/>
      <dgm:t>
        <a:bodyPr/>
        <a:lstStyle/>
        <a:p>
          <a:endParaRPr lang="ru-RU"/>
        </a:p>
      </dgm:t>
    </dgm:pt>
    <dgm:pt modelId="{B0590178-A7B7-43A9-9ED2-C61AE84FA044}" type="sibTrans" cxnId="{0E56A5BD-1296-4472-A94C-0161D31F62B0}">
      <dgm:prSet/>
      <dgm:spPr/>
      <dgm:t>
        <a:bodyPr/>
        <a:lstStyle/>
        <a:p>
          <a:endParaRPr lang="ru-RU"/>
        </a:p>
      </dgm:t>
    </dgm:pt>
    <dgm:pt modelId="{3157E4AC-37BA-4842-A0EF-9EA046FF29C2}">
      <dgm:prSet/>
      <dgm:spPr/>
      <dgm:t>
        <a:bodyPr/>
        <a:lstStyle/>
        <a:p>
          <a:endParaRPr lang="ru-RU" dirty="0" smtClean="0"/>
        </a:p>
      </dgm:t>
    </dgm:pt>
    <dgm:pt modelId="{E3E59F42-2E6B-478D-A8D6-2B5E90A7A347}" type="parTrans" cxnId="{5F7C4D77-8F3C-4A5C-95A4-608ECCEA8511}">
      <dgm:prSet/>
      <dgm:spPr/>
      <dgm:t>
        <a:bodyPr/>
        <a:lstStyle/>
        <a:p>
          <a:endParaRPr lang="ru-RU"/>
        </a:p>
      </dgm:t>
    </dgm:pt>
    <dgm:pt modelId="{81716FCF-BB38-4423-B890-882A0E320C27}" type="sibTrans" cxnId="{5F7C4D77-8F3C-4A5C-95A4-608ECCEA8511}">
      <dgm:prSet/>
      <dgm:spPr/>
      <dgm:t>
        <a:bodyPr/>
        <a:lstStyle/>
        <a:p>
          <a:endParaRPr lang="ru-RU"/>
        </a:p>
      </dgm:t>
    </dgm:pt>
    <dgm:pt modelId="{016E82AB-B504-40DC-873C-F8405CCF021A}">
      <dgm:prSet/>
      <dgm:spPr/>
      <dgm:t>
        <a:bodyPr/>
        <a:lstStyle/>
        <a:p>
          <a:endParaRPr lang="ru-RU" dirty="0" smtClean="0"/>
        </a:p>
      </dgm:t>
    </dgm:pt>
    <dgm:pt modelId="{228D6077-ADAB-4181-BD4E-01DEEAFFCDC8}" type="parTrans" cxnId="{FA4A5C7F-D8D8-4970-B7A1-16417D964F23}">
      <dgm:prSet/>
      <dgm:spPr/>
      <dgm:t>
        <a:bodyPr/>
        <a:lstStyle/>
        <a:p>
          <a:endParaRPr lang="ru-RU"/>
        </a:p>
      </dgm:t>
    </dgm:pt>
    <dgm:pt modelId="{B49E6014-0C86-4592-9907-E65C1BEE6A6E}" type="sibTrans" cxnId="{FA4A5C7F-D8D8-4970-B7A1-16417D964F23}">
      <dgm:prSet/>
      <dgm:spPr/>
      <dgm:t>
        <a:bodyPr/>
        <a:lstStyle/>
        <a:p>
          <a:endParaRPr lang="ru-RU"/>
        </a:p>
      </dgm:t>
    </dgm:pt>
    <dgm:pt modelId="{45074D7F-0079-433A-80BB-6AAF7ABC5AEF}">
      <dgm:prSet/>
      <dgm:spPr/>
      <dgm:t>
        <a:bodyPr/>
        <a:lstStyle/>
        <a:p>
          <a:endParaRPr lang="ru-RU" dirty="0" smtClean="0"/>
        </a:p>
      </dgm:t>
    </dgm:pt>
    <dgm:pt modelId="{2EA873A1-78FB-46B3-81F8-E13AB54DDAA7}" type="parTrans" cxnId="{0341A485-C9E9-4926-AAB3-FC2501B5C0CE}">
      <dgm:prSet/>
      <dgm:spPr/>
      <dgm:t>
        <a:bodyPr/>
        <a:lstStyle/>
        <a:p>
          <a:endParaRPr lang="ru-RU"/>
        </a:p>
      </dgm:t>
    </dgm:pt>
    <dgm:pt modelId="{F7C8BFED-6361-443E-9AC4-0C224548EFF5}" type="sibTrans" cxnId="{0341A485-C9E9-4926-AAB3-FC2501B5C0CE}">
      <dgm:prSet/>
      <dgm:spPr/>
      <dgm:t>
        <a:bodyPr/>
        <a:lstStyle/>
        <a:p>
          <a:endParaRPr lang="ru-RU"/>
        </a:p>
      </dgm:t>
    </dgm:pt>
    <dgm:pt modelId="{0622F358-965B-4B7E-849C-C50A211DAA32}">
      <dgm:prSet/>
      <dgm:spPr/>
      <dgm:t>
        <a:bodyPr/>
        <a:lstStyle/>
        <a:p>
          <a:endParaRPr lang="ru-RU" dirty="0"/>
        </a:p>
      </dgm:t>
    </dgm:pt>
    <dgm:pt modelId="{09F043C6-91AC-4391-9812-899B9A8306FC}" type="parTrans" cxnId="{62B2885B-1AD3-4E1B-A4B1-6CB99C29FBB7}">
      <dgm:prSet/>
      <dgm:spPr/>
      <dgm:t>
        <a:bodyPr/>
        <a:lstStyle/>
        <a:p>
          <a:endParaRPr lang="ru-RU"/>
        </a:p>
      </dgm:t>
    </dgm:pt>
    <dgm:pt modelId="{ECAE3F84-A503-4F9B-B89C-298D11F866E9}" type="sibTrans" cxnId="{62B2885B-1AD3-4E1B-A4B1-6CB99C29FBB7}">
      <dgm:prSet/>
      <dgm:spPr/>
      <dgm:t>
        <a:bodyPr/>
        <a:lstStyle/>
        <a:p>
          <a:endParaRPr lang="ru-RU"/>
        </a:p>
      </dgm:t>
    </dgm:pt>
    <dgm:pt modelId="{3398044A-409B-477F-B63A-7C43520ADBC7}">
      <dgm:prSet/>
      <dgm:spPr/>
      <dgm:t>
        <a:bodyPr/>
        <a:lstStyle/>
        <a:p>
          <a:endParaRPr lang="ru-RU" dirty="0"/>
        </a:p>
      </dgm:t>
    </dgm:pt>
    <dgm:pt modelId="{80DD5FF3-D94E-41A5-9A00-CDDB84F90A34}" type="parTrans" cxnId="{3995D2DB-5EF1-4ED1-981D-3F5C1CBD4B13}">
      <dgm:prSet/>
      <dgm:spPr/>
      <dgm:t>
        <a:bodyPr/>
        <a:lstStyle/>
        <a:p>
          <a:endParaRPr lang="ru-RU"/>
        </a:p>
      </dgm:t>
    </dgm:pt>
    <dgm:pt modelId="{F0B9B71A-FD51-4853-B525-2CFDC006C68F}" type="sibTrans" cxnId="{3995D2DB-5EF1-4ED1-981D-3F5C1CBD4B13}">
      <dgm:prSet/>
      <dgm:spPr/>
      <dgm:t>
        <a:bodyPr/>
        <a:lstStyle/>
        <a:p>
          <a:endParaRPr lang="ru-RU"/>
        </a:p>
      </dgm:t>
    </dgm:pt>
    <dgm:pt modelId="{3B463166-70B6-49E6-B7FF-E2E6A7B62C74}">
      <dgm:prSet/>
      <dgm:spPr/>
      <dgm:t>
        <a:bodyPr/>
        <a:lstStyle/>
        <a:p>
          <a:endParaRPr lang="ru-RU" dirty="0" smtClean="0"/>
        </a:p>
      </dgm:t>
    </dgm:pt>
    <dgm:pt modelId="{5F9837BB-026E-485A-9CD7-6F4E350D4AB4}" type="sibTrans" cxnId="{9FC7F196-D4FA-4340-B3C4-6F1889D17E29}">
      <dgm:prSet/>
      <dgm:spPr/>
      <dgm:t>
        <a:bodyPr/>
        <a:lstStyle/>
        <a:p>
          <a:endParaRPr lang="ru-RU"/>
        </a:p>
      </dgm:t>
    </dgm:pt>
    <dgm:pt modelId="{0ED5CED1-581D-41B0-B303-71C8664B484E}" type="parTrans" cxnId="{9FC7F196-D4FA-4340-B3C4-6F1889D17E29}">
      <dgm:prSet/>
      <dgm:spPr/>
      <dgm:t>
        <a:bodyPr/>
        <a:lstStyle/>
        <a:p>
          <a:endParaRPr lang="ru-RU"/>
        </a:p>
      </dgm:t>
    </dgm:pt>
    <dgm:pt modelId="{73C761C5-FEA4-4101-82FB-BEFA558B66AC}" type="pres">
      <dgm:prSet presAssocID="{43E30764-53B9-42A2-8FF4-999818DEB7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0E61B2-8F06-4AA9-AFAE-194EBDB1370C}" type="pres">
      <dgm:prSet presAssocID="{81AE2727-B1ED-44BE-A590-E8AC769DD1FD}" presName="thickLine" presStyleLbl="alignNode1" presStyleIdx="0" presStyleCnt="9"/>
      <dgm:spPr/>
    </dgm:pt>
    <dgm:pt modelId="{984034BE-0AB4-4679-9E98-E510A7EFA27E}" type="pres">
      <dgm:prSet presAssocID="{81AE2727-B1ED-44BE-A590-E8AC769DD1FD}" presName="horz1" presStyleCnt="0"/>
      <dgm:spPr/>
    </dgm:pt>
    <dgm:pt modelId="{9CA8B6B3-0B58-42FD-BBEF-9CA347D08342}" type="pres">
      <dgm:prSet presAssocID="{81AE2727-B1ED-44BE-A590-E8AC769DD1FD}" presName="tx1" presStyleLbl="revTx" presStyleIdx="0" presStyleCnt="9"/>
      <dgm:spPr/>
      <dgm:t>
        <a:bodyPr/>
        <a:lstStyle/>
        <a:p>
          <a:endParaRPr lang="ru-RU"/>
        </a:p>
      </dgm:t>
    </dgm:pt>
    <dgm:pt modelId="{B29E7A9E-CE2E-4AE3-B1E4-722320BA889B}" type="pres">
      <dgm:prSet presAssocID="{81AE2727-B1ED-44BE-A590-E8AC769DD1FD}" presName="vert1" presStyleCnt="0"/>
      <dgm:spPr/>
    </dgm:pt>
    <dgm:pt modelId="{24C5651B-163E-4611-A161-5A5DF99A575A}" type="pres">
      <dgm:prSet presAssocID="{6168B099-774F-46A7-A5C9-FC1BE3A4BB54}" presName="thickLine" presStyleLbl="alignNode1" presStyleIdx="1" presStyleCnt="9"/>
      <dgm:spPr/>
    </dgm:pt>
    <dgm:pt modelId="{C5E26AEC-DA5F-4169-B84B-D6DFDECD17F3}" type="pres">
      <dgm:prSet presAssocID="{6168B099-774F-46A7-A5C9-FC1BE3A4BB54}" presName="horz1" presStyleCnt="0"/>
      <dgm:spPr/>
    </dgm:pt>
    <dgm:pt modelId="{DBD6B942-ECF6-4DF3-89EB-B69A8A4E6EDD}" type="pres">
      <dgm:prSet presAssocID="{6168B099-774F-46A7-A5C9-FC1BE3A4BB54}" presName="tx1" presStyleLbl="revTx" presStyleIdx="1" presStyleCnt="9"/>
      <dgm:spPr/>
      <dgm:t>
        <a:bodyPr/>
        <a:lstStyle/>
        <a:p>
          <a:endParaRPr lang="ru-RU"/>
        </a:p>
      </dgm:t>
    </dgm:pt>
    <dgm:pt modelId="{682A945D-1A21-4BEF-95AB-9E47212BCA02}" type="pres">
      <dgm:prSet presAssocID="{6168B099-774F-46A7-A5C9-FC1BE3A4BB54}" presName="vert1" presStyleCnt="0"/>
      <dgm:spPr/>
    </dgm:pt>
    <dgm:pt modelId="{C84BDF7A-A87F-41EC-9DBF-84F68EBDF108}" type="pres">
      <dgm:prSet presAssocID="{C1C48F65-C715-450F-ADCA-2F76D7AED378}" presName="thickLine" presStyleLbl="alignNode1" presStyleIdx="2" presStyleCnt="9" custLinFactY="-500000" custLinFactNeighborX="-749" custLinFactNeighborY="-531004"/>
      <dgm:spPr/>
    </dgm:pt>
    <dgm:pt modelId="{739B68C7-122A-4345-A794-456982E556B9}" type="pres">
      <dgm:prSet presAssocID="{C1C48F65-C715-450F-ADCA-2F76D7AED378}" presName="horz1" presStyleCnt="0"/>
      <dgm:spPr/>
    </dgm:pt>
    <dgm:pt modelId="{0B066BC9-5DFA-4E23-8208-EBD537091649}" type="pres">
      <dgm:prSet presAssocID="{C1C48F65-C715-450F-ADCA-2F76D7AED378}" presName="tx1" presStyleLbl="revTx" presStyleIdx="2" presStyleCnt="9" custLinFactY="100000" custLinFactNeighborX="1001" custLinFactNeighborY="120931"/>
      <dgm:spPr/>
      <dgm:t>
        <a:bodyPr/>
        <a:lstStyle/>
        <a:p>
          <a:endParaRPr lang="ru-RU"/>
        </a:p>
      </dgm:t>
    </dgm:pt>
    <dgm:pt modelId="{4525F52E-2C1E-4A5C-AD47-243D48090A46}" type="pres">
      <dgm:prSet presAssocID="{C1C48F65-C715-450F-ADCA-2F76D7AED378}" presName="vert1" presStyleCnt="0"/>
      <dgm:spPr/>
    </dgm:pt>
    <dgm:pt modelId="{20F2724C-DD55-4356-9D15-2585E1AAE0D3}" type="pres">
      <dgm:prSet presAssocID="{3157E4AC-37BA-4842-A0EF-9EA046FF29C2}" presName="thickLine" presStyleLbl="alignNode1" presStyleIdx="3" presStyleCnt="9" custLinFactY="-600000" custLinFactNeighborX="-4249" custLinFactNeighborY="-623843"/>
      <dgm:spPr/>
    </dgm:pt>
    <dgm:pt modelId="{69567928-58C4-4A32-9DB2-606F3D385693}" type="pres">
      <dgm:prSet presAssocID="{3157E4AC-37BA-4842-A0EF-9EA046FF29C2}" presName="horz1" presStyleCnt="0"/>
      <dgm:spPr/>
    </dgm:pt>
    <dgm:pt modelId="{530CD70F-8A4C-476E-85F3-92F7A76DD7C7}" type="pres">
      <dgm:prSet presAssocID="{3157E4AC-37BA-4842-A0EF-9EA046FF29C2}" presName="tx1" presStyleLbl="revTx" presStyleIdx="3" presStyleCnt="9" custLinFactY="-300000" custLinFactNeighborX="3626" custLinFactNeighborY="-381128"/>
      <dgm:spPr/>
      <dgm:t>
        <a:bodyPr/>
        <a:lstStyle/>
        <a:p>
          <a:endParaRPr lang="ru-RU"/>
        </a:p>
      </dgm:t>
    </dgm:pt>
    <dgm:pt modelId="{CB4DB510-50B7-4694-A014-6971047BE387}" type="pres">
      <dgm:prSet presAssocID="{3157E4AC-37BA-4842-A0EF-9EA046FF29C2}" presName="vert1" presStyleCnt="0"/>
      <dgm:spPr/>
    </dgm:pt>
    <dgm:pt modelId="{1008FA9D-F2C5-4EEA-B3B1-DE881E873DF0}" type="pres">
      <dgm:prSet presAssocID="{016E82AB-B504-40DC-873C-F8405CCF021A}" presName="thickLine" presStyleLbl="alignNode1" presStyleIdx="4" presStyleCnt="9" custLinFactY="-30361" custLinFactNeighborX="-794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7A8D51-B4AB-407C-A346-8EF809C71D32}" type="pres">
      <dgm:prSet presAssocID="{016E82AB-B504-40DC-873C-F8405CCF021A}" presName="horz1" presStyleCnt="0"/>
      <dgm:spPr/>
    </dgm:pt>
    <dgm:pt modelId="{624646F8-9AB6-44BB-9528-9373B39BA08D}" type="pres">
      <dgm:prSet presAssocID="{016E82AB-B504-40DC-873C-F8405CCF021A}" presName="tx1" presStyleLbl="revTx" presStyleIdx="4" presStyleCnt="9"/>
      <dgm:spPr/>
      <dgm:t>
        <a:bodyPr/>
        <a:lstStyle/>
        <a:p>
          <a:endParaRPr lang="ru-RU"/>
        </a:p>
      </dgm:t>
    </dgm:pt>
    <dgm:pt modelId="{5C2A00CD-E932-4A81-9EB7-439A8240B663}" type="pres">
      <dgm:prSet presAssocID="{016E82AB-B504-40DC-873C-F8405CCF021A}" presName="vert1" presStyleCnt="0"/>
      <dgm:spPr/>
    </dgm:pt>
    <dgm:pt modelId="{B28B9CF1-A6E3-47EC-9B9B-475332195CAD}" type="pres">
      <dgm:prSet presAssocID="{45074D7F-0079-433A-80BB-6AAF7ABC5AEF}" presName="thickLine" presStyleLbl="alignNode1" presStyleIdx="5" presStyleCnt="9" custLinFactY="-700000" custLinFactNeighborX="-1612" custLinFactNeighborY="-786229"/>
      <dgm:spPr/>
    </dgm:pt>
    <dgm:pt modelId="{DC535284-9CBD-4B26-B474-5B29FA2CF38E}" type="pres">
      <dgm:prSet presAssocID="{45074D7F-0079-433A-80BB-6AAF7ABC5AEF}" presName="horz1" presStyleCnt="0"/>
      <dgm:spPr/>
    </dgm:pt>
    <dgm:pt modelId="{16A04A68-DB84-4F21-A4EB-99D76E8E7C2A}" type="pres">
      <dgm:prSet presAssocID="{45074D7F-0079-433A-80BB-6AAF7ABC5AEF}" presName="tx1" presStyleLbl="revTx" presStyleIdx="5" presStyleCnt="9" custLinFactNeighborX="-703" custLinFactNeighborY="-79900"/>
      <dgm:spPr/>
      <dgm:t>
        <a:bodyPr/>
        <a:lstStyle/>
        <a:p>
          <a:endParaRPr lang="ru-RU"/>
        </a:p>
      </dgm:t>
    </dgm:pt>
    <dgm:pt modelId="{ADE17049-EA5C-4B46-A89A-0C37390C647E}" type="pres">
      <dgm:prSet presAssocID="{45074D7F-0079-433A-80BB-6AAF7ABC5AEF}" presName="vert1" presStyleCnt="0"/>
      <dgm:spPr/>
    </dgm:pt>
    <dgm:pt modelId="{5602BA14-8740-4A3B-9E64-1435EE196D6A}" type="pres">
      <dgm:prSet presAssocID="{3B463166-70B6-49E6-B7FF-E2E6A7B62C74}" presName="thickLine" presStyleLbl="alignNode1" presStyleIdx="6" presStyleCnt="9" custLinFactY="-100000" custLinFactNeighborX="416" custLinFactNeighborY="-122989"/>
      <dgm:spPr/>
    </dgm:pt>
    <dgm:pt modelId="{DC692A10-99DD-43AE-B900-AB37C901A54C}" type="pres">
      <dgm:prSet presAssocID="{3B463166-70B6-49E6-B7FF-E2E6A7B62C74}" presName="horz1" presStyleCnt="0"/>
      <dgm:spPr/>
    </dgm:pt>
    <dgm:pt modelId="{5D4430CC-2DA7-4968-ACFD-8D84272FE04D}" type="pres">
      <dgm:prSet presAssocID="{3B463166-70B6-49E6-B7FF-E2E6A7B62C74}" presName="tx1" presStyleLbl="revTx" presStyleIdx="6" presStyleCnt="9" custLinFactNeighborX="423" custLinFactNeighborY="-40344"/>
      <dgm:spPr/>
      <dgm:t>
        <a:bodyPr/>
        <a:lstStyle/>
        <a:p>
          <a:endParaRPr lang="ru-RU"/>
        </a:p>
      </dgm:t>
    </dgm:pt>
    <dgm:pt modelId="{1A6ED1AC-EA97-4646-BE6A-BED67302447A}" type="pres">
      <dgm:prSet presAssocID="{3B463166-70B6-49E6-B7FF-E2E6A7B62C74}" presName="vert1" presStyleCnt="0"/>
      <dgm:spPr/>
    </dgm:pt>
    <dgm:pt modelId="{C86C5E57-24B5-4F26-BB08-D2E13C724EB5}" type="pres">
      <dgm:prSet presAssocID="{0622F358-965B-4B7E-849C-C50A211DAA32}" presName="thickLine" presStyleLbl="alignNode1" presStyleIdx="7" presStyleCnt="9" custLinFactNeighborX="114" custLinFactNeighborY="-91138"/>
      <dgm:spPr/>
    </dgm:pt>
    <dgm:pt modelId="{22E3990C-9521-471E-8059-D2E0BDCD3097}" type="pres">
      <dgm:prSet presAssocID="{0622F358-965B-4B7E-849C-C50A211DAA32}" presName="horz1" presStyleCnt="0"/>
      <dgm:spPr/>
    </dgm:pt>
    <dgm:pt modelId="{23A7ABAF-02B9-413A-A412-A9B1912799E9}" type="pres">
      <dgm:prSet presAssocID="{0622F358-965B-4B7E-849C-C50A211DAA32}" presName="tx1" presStyleLbl="revTx" presStyleIdx="7" presStyleCnt="9" custLinFactNeighborX="-190" custLinFactNeighborY="-78295"/>
      <dgm:spPr/>
      <dgm:t>
        <a:bodyPr/>
        <a:lstStyle/>
        <a:p>
          <a:endParaRPr lang="ru-RU"/>
        </a:p>
      </dgm:t>
    </dgm:pt>
    <dgm:pt modelId="{E0DBA4A9-44B0-4D75-B5C2-3AB20DF8754A}" type="pres">
      <dgm:prSet presAssocID="{0622F358-965B-4B7E-849C-C50A211DAA32}" presName="vert1" presStyleCnt="0"/>
      <dgm:spPr/>
    </dgm:pt>
    <dgm:pt modelId="{2F2AF65D-BD62-4D52-86CF-52159130860F}" type="pres">
      <dgm:prSet presAssocID="{3398044A-409B-477F-B63A-7C43520ADBC7}" presName="thickLine" presStyleLbl="alignNode1" presStyleIdx="8" presStyleCnt="9" custLinFactNeighborY="33917"/>
      <dgm:spPr/>
    </dgm:pt>
    <dgm:pt modelId="{602B775C-61A0-42B1-BFB3-B420061521C2}" type="pres">
      <dgm:prSet presAssocID="{3398044A-409B-477F-B63A-7C43520ADBC7}" presName="horz1" presStyleCnt="0"/>
      <dgm:spPr/>
    </dgm:pt>
    <dgm:pt modelId="{65B9A1A1-2E7B-4E6C-9C19-806A48FFA173}" type="pres">
      <dgm:prSet presAssocID="{3398044A-409B-477F-B63A-7C43520ADBC7}" presName="tx1" presStyleLbl="revTx" presStyleIdx="8" presStyleCnt="9" custLinFactNeighborX="416" custLinFactNeighborY="20679"/>
      <dgm:spPr/>
      <dgm:t>
        <a:bodyPr/>
        <a:lstStyle/>
        <a:p>
          <a:endParaRPr lang="ru-RU"/>
        </a:p>
      </dgm:t>
    </dgm:pt>
    <dgm:pt modelId="{FDDFDC73-5F4D-4C14-B1B9-A9F030134477}" type="pres">
      <dgm:prSet presAssocID="{3398044A-409B-477F-B63A-7C43520ADBC7}" presName="vert1" presStyleCnt="0"/>
      <dgm:spPr/>
    </dgm:pt>
  </dgm:ptLst>
  <dgm:cxnLst>
    <dgm:cxn modelId="{A5EC519F-FD2F-4AB8-B827-90B790AC8F87}" type="presOf" srcId="{45074D7F-0079-433A-80BB-6AAF7ABC5AEF}" destId="{16A04A68-DB84-4F21-A4EB-99D76E8E7C2A}" srcOrd="0" destOrd="0" presId="urn:microsoft.com/office/officeart/2008/layout/LinedList"/>
    <dgm:cxn modelId="{3995D2DB-5EF1-4ED1-981D-3F5C1CBD4B13}" srcId="{43E30764-53B9-42A2-8FF4-999818DEB7D1}" destId="{3398044A-409B-477F-B63A-7C43520ADBC7}" srcOrd="8" destOrd="0" parTransId="{80DD5FF3-D94E-41A5-9A00-CDDB84F90A34}" sibTransId="{F0B9B71A-FD51-4853-B525-2CFDC006C68F}"/>
    <dgm:cxn modelId="{5F7C4D77-8F3C-4A5C-95A4-608ECCEA8511}" srcId="{43E30764-53B9-42A2-8FF4-999818DEB7D1}" destId="{3157E4AC-37BA-4842-A0EF-9EA046FF29C2}" srcOrd="3" destOrd="0" parTransId="{E3E59F42-2E6B-478D-A8D6-2B5E90A7A347}" sibTransId="{81716FCF-BB38-4423-B890-882A0E320C27}"/>
    <dgm:cxn modelId="{62B2885B-1AD3-4E1B-A4B1-6CB99C29FBB7}" srcId="{43E30764-53B9-42A2-8FF4-999818DEB7D1}" destId="{0622F358-965B-4B7E-849C-C50A211DAA32}" srcOrd="7" destOrd="0" parTransId="{09F043C6-91AC-4391-9812-899B9A8306FC}" sibTransId="{ECAE3F84-A503-4F9B-B89C-298D11F866E9}"/>
    <dgm:cxn modelId="{81898996-415E-42B8-A596-3312BB19CBD5}" type="presOf" srcId="{3398044A-409B-477F-B63A-7C43520ADBC7}" destId="{65B9A1A1-2E7B-4E6C-9C19-806A48FFA173}" srcOrd="0" destOrd="0" presId="urn:microsoft.com/office/officeart/2008/layout/LinedList"/>
    <dgm:cxn modelId="{E52D77E6-D7C6-4CEC-B3C2-DBFAEAC52820}" type="presOf" srcId="{016E82AB-B504-40DC-873C-F8405CCF021A}" destId="{624646F8-9AB6-44BB-9528-9373B39BA08D}" srcOrd="0" destOrd="0" presId="urn:microsoft.com/office/officeart/2008/layout/LinedList"/>
    <dgm:cxn modelId="{5607B1B4-DC3F-4762-890A-3995AE63DBD3}" type="presOf" srcId="{0622F358-965B-4B7E-849C-C50A211DAA32}" destId="{23A7ABAF-02B9-413A-A412-A9B1912799E9}" srcOrd="0" destOrd="0" presId="urn:microsoft.com/office/officeart/2008/layout/LinedList"/>
    <dgm:cxn modelId="{EFD20246-A1C5-4E64-A555-1D0F9F9BC5ED}" type="presOf" srcId="{6168B099-774F-46A7-A5C9-FC1BE3A4BB54}" destId="{DBD6B942-ECF6-4DF3-89EB-B69A8A4E6EDD}" srcOrd="0" destOrd="0" presId="urn:microsoft.com/office/officeart/2008/layout/LinedList"/>
    <dgm:cxn modelId="{9FC7F196-D4FA-4340-B3C4-6F1889D17E29}" srcId="{43E30764-53B9-42A2-8FF4-999818DEB7D1}" destId="{3B463166-70B6-49E6-B7FF-E2E6A7B62C74}" srcOrd="6" destOrd="0" parTransId="{0ED5CED1-581D-41B0-B303-71C8664B484E}" sibTransId="{5F9837BB-026E-485A-9CD7-6F4E350D4AB4}"/>
    <dgm:cxn modelId="{0341A485-C9E9-4926-AAB3-FC2501B5C0CE}" srcId="{43E30764-53B9-42A2-8FF4-999818DEB7D1}" destId="{45074D7F-0079-433A-80BB-6AAF7ABC5AEF}" srcOrd="5" destOrd="0" parTransId="{2EA873A1-78FB-46B3-81F8-E13AB54DDAA7}" sibTransId="{F7C8BFED-6361-443E-9AC4-0C224548EFF5}"/>
    <dgm:cxn modelId="{29FB764D-6674-44AC-A0FB-7BDD193A6E77}" srcId="{43E30764-53B9-42A2-8FF4-999818DEB7D1}" destId="{6168B099-774F-46A7-A5C9-FC1BE3A4BB54}" srcOrd="1" destOrd="0" parTransId="{5859A77D-B3C5-456B-801F-E61F89C27365}" sibTransId="{64426556-D95B-4267-9D21-FC7B5D71CE32}"/>
    <dgm:cxn modelId="{0E56A5BD-1296-4472-A94C-0161D31F62B0}" srcId="{43E30764-53B9-42A2-8FF4-999818DEB7D1}" destId="{C1C48F65-C715-450F-ADCA-2F76D7AED378}" srcOrd="2" destOrd="0" parTransId="{7F3351D8-52ED-4716-9A1A-1C391DEB41F6}" sibTransId="{B0590178-A7B7-43A9-9ED2-C61AE84FA044}"/>
    <dgm:cxn modelId="{99369F9F-C857-43A1-95F1-6C610B8687B9}" type="presOf" srcId="{3B463166-70B6-49E6-B7FF-E2E6A7B62C74}" destId="{5D4430CC-2DA7-4968-ACFD-8D84272FE04D}" srcOrd="0" destOrd="0" presId="urn:microsoft.com/office/officeart/2008/layout/LinedList"/>
    <dgm:cxn modelId="{247D4E86-F2AB-43C6-932F-ECA953902C26}" type="presOf" srcId="{C1C48F65-C715-450F-ADCA-2F76D7AED378}" destId="{0B066BC9-5DFA-4E23-8208-EBD537091649}" srcOrd="0" destOrd="0" presId="urn:microsoft.com/office/officeart/2008/layout/LinedList"/>
    <dgm:cxn modelId="{FA4A5C7F-D8D8-4970-B7A1-16417D964F23}" srcId="{43E30764-53B9-42A2-8FF4-999818DEB7D1}" destId="{016E82AB-B504-40DC-873C-F8405CCF021A}" srcOrd="4" destOrd="0" parTransId="{228D6077-ADAB-4181-BD4E-01DEEAFFCDC8}" sibTransId="{B49E6014-0C86-4592-9907-E65C1BEE6A6E}"/>
    <dgm:cxn modelId="{63009460-2A3B-45CC-B6FD-7B4E56A51B96}" type="presOf" srcId="{43E30764-53B9-42A2-8FF4-999818DEB7D1}" destId="{73C761C5-FEA4-4101-82FB-BEFA558B66AC}" srcOrd="0" destOrd="0" presId="urn:microsoft.com/office/officeart/2008/layout/LinedList"/>
    <dgm:cxn modelId="{796BAF27-8D7C-4726-91AD-9C5605672C5C}" type="presOf" srcId="{81AE2727-B1ED-44BE-A590-E8AC769DD1FD}" destId="{9CA8B6B3-0B58-42FD-BBEF-9CA347D08342}" srcOrd="0" destOrd="0" presId="urn:microsoft.com/office/officeart/2008/layout/LinedList"/>
    <dgm:cxn modelId="{2E87E661-1677-4972-9F6F-C5DA856465CC}" type="presOf" srcId="{3157E4AC-37BA-4842-A0EF-9EA046FF29C2}" destId="{530CD70F-8A4C-476E-85F3-92F7A76DD7C7}" srcOrd="0" destOrd="0" presId="urn:microsoft.com/office/officeart/2008/layout/LinedList"/>
    <dgm:cxn modelId="{B72CF59E-19C0-4E95-A989-4BD6CDC036E2}" srcId="{43E30764-53B9-42A2-8FF4-999818DEB7D1}" destId="{81AE2727-B1ED-44BE-A590-E8AC769DD1FD}" srcOrd="0" destOrd="0" parTransId="{6CFF08F1-E833-4663-8DE6-8636C9ACFF47}" sibTransId="{E04B68AA-F2C9-4DB8-BE8E-7789D6AEB5D5}"/>
    <dgm:cxn modelId="{A7D7D009-F0E4-487D-A036-5161C0859C54}" type="presParOf" srcId="{73C761C5-FEA4-4101-82FB-BEFA558B66AC}" destId="{2E0E61B2-8F06-4AA9-AFAE-194EBDB1370C}" srcOrd="0" destOrd="0" presId="urn:microsoft.com/office/officeart/2008/layout/LinedList"/>
    <dgm:cxn modelId="{B73FAD31-37C0-4FAD-8CA2-DEFDFEEE6436}" type="presParOf" srcId="{73C761C5-FEA4-4101-82FB-BEFA558B66AC}" destId="{984034BE-0AB4-4679-9E98-E510A7EFA27E}" srcOrd="1" destOrd="0" presId="urn:microsoft.com/office/officeart/2008/layout/LinedList"/>
    <dgm:cxn modelId="{706FF96C-AB50-4C7D-B59A-861347DB2BC6}" type="presParOf" srcId="{984034BE-0AB4-4679-9E98-E510A7EFA27E}" destId="{9CA8B6B3-0B58-42FD-BBEF-9CA347D08342}" srcOrd="0" destOrd="0" presId="urn:microsoft.com/office/officeart/2008/layout/LinedList"/>
    <dgm:cxn modelId="{E914A534-109B-42FB-8B3D-91172BBC68CB}" type="presParOf" srcId="{984034BE-0AB4-4679-9E98-E510A7EFA27E}" destId="{B29E7A9E-CE2E-4AE3-B1E4-722320BA889B}" srcOrd="1" destOrd="0" presId="urn:microsoft.com/office/officeart/2008/layout/LinedList"/>
    <dgm:cxn modelId="{8F08F116-6E34-487E-A5DA-64C9FB3D4690}" type="presParOf" srcId="{73C761C5-FEA4-4101-82FB-BEFA558B66AC}" destId="{24C5651B-163E-4611-A161-5A5DF99A575A}" srcOrd="2" destOrd="0" presId="urn:microsoft.com/office/officeart/2008/layout/LinedList"/>
    <dgm:cxn modelId="{E5C25AB1-C5C8-476E-BBAD-6292167496C9}" type="presParOf" srcId="{73C761C5-FEA4-4101-82FB-BEFA558B66AC}" destId="{C5E26AEC-DA5F-4169-B84B-D6DFDECD17F3}" srcOrd="3" destOrd="0" presId="urn:microsoft.com/office/officeart/2008/layout/LinedList"/>
    <dgm:cxn modelId="{BA7B453C-9018-4308-B873-19C74F07AF02}" type="presParOf" srcId="{C5E26AEC-DA5F-4169-B84B-D6DFDECD17F3}" destId="{DBD6B942-ECF6-4DF3-89EB-B69A8A4E6EDD}" srcOrd="0" destOrd="0" presId="urn:microsoft.com/office/officeart/2008/layout/LinedList"/>
    <dgm:cxn modelId="{020D0B82-0A44-46B9-ACF9-27FF55E1897D}" type="presParOf" srcId="{C5E26AEC-DA5F-4169-B84B-D6DFDECD17F3}" destId="{682A945D-1A21-4BEF-95AB-9E47212BCA02}" srcOrd="1" destOrd="0" presId="urn:microsoft.com/office/officeart/2008/layout/LinedList"/>
    <dgm:cxn modelId="{3EBA0421-2054-468C-8422-DAEAADC8AD54}" type="presParOf" srcId="{73C761C5-FEA4-4101-82FB-BEFA558B66AC}" destId="{C84BDF7A-A87F-41EC-9DBF-84F68EBDF108}" srcOrd="4" destOrd="0" presId="urn:microsoft.com/office/officeart/2008/layout/LinedList"/>
    <dgm:cxn modelId="{4FBE4D4B-5328-47D7-81BB-398BCA59CE9F}" type="presParOf" srcId="{73C761C5-FEA4-4101-82FB-BEFA558B66AC}" destId="{739B68C7-122A-4345-A794-456982E556B9}" srcOrd="5" destOrd="0" presId="urn:microsoft.com/office/officeart/2008/layout/LinedList"/>
    <dgm:cxn modelId="{FE27777E-3DBF-421E-9C6C-4AB6A9325AE9}" type="presParOf" srcId="{739B68C7-122A-4345-A794-456982E556B9}" destId="{0B066BC9-5DFA-4E23-8208-EBD537091649}" srcOrd="0" destOrd="0" presId="urn:microsoft.com/office/officeart/2008/layout/LinedList"/>
    <dgm:cxn modelId="{04926C18-D5C6-4ACC-9A27-6A7A80F21F11}" type="presParOf" srcId="{739B68C7-122A-4345-A794-456982E556B9}" destId="{4525F52E-2C1E-4A5C-AD47-243D48090A46}" srcOrd="1" destOrd="0" presId="urn:microsoft.com/office/officeart/2008/layout/LinedList"/>
    <dgm:cxn modelId="{E5A50BE4-0324-4C59-8772-AA7602EF9BDC}" type="presParOf" srcId="{73C761C5-FEA4-4101-82FB-BEFA558B66AC}" destId="{20F2724C-DD55-4356-9D15-2585E1AAE0D3}" srcOrd="6" destOrd="0" presId="urn:microsoft.com/office/officeart/2008/layout/LinedList"/>
    <dgm:cxn modelId="{132EC4F8-9688-480D-9CB7-DD41AFD43D17}" type="presParOf" srcId="{73C761C5-FEA4-4101-82FB-BEFA558B66AC}" destId="{69567928-58C4-4A32-9DB2-606F3D385693}" srcOrd="7" destOrd="0" presId="urn:microsoft.com/office/officeart/2008/layout/LinedList"/>
    <dgm:cxn modelId="{72D21CE1-AACA-4254-B311-7292FAD2AE81}" type="presParOf" srcId="{69567928-58C4-4A32-9DB2-606F3D385693}" destId="{530CD70F-8A4C-476E-85F3-92F7A76DD7C7}" srcOrd="0" destOrd="0" presId="urn:microsoft.com/office/officeart/2008/layout/LinedList"/>
    <dgm:cxn modelId="{9EE9F401-A1B1-4AD8-B60F-48997BC317B7}" type="presParOf" srcId="{69567928-58C4-4A32-9DB2-606F3D385693}" destId="{CB4DB510-50B7-4694-A014-6971047BE387}" srcOrd="1" destOrd="0" presId="urn:microsoft.com/office/officeart/2008/layout/LinedList"/>
    <dgm:cxn modelId="{84CF11DA-0B45-4120-BABF-F83E515D7ABC}" type="presParOf" srcId="{73C761C5-FEA4-4101-82FB-BEFA558B66AC}" destId="{1008FA9D-F2C5-4EEA-B3B1-DE881E873DF0}" srcOrd="8" destOrd="0" presId="urn:microsoft.com/office/officeart/2008/layout/LinedList"/>
    <dgm:cxn modelId="{E63A1053-A369-4800-B078-E19BF53A72E0}" type="presParOf" srcId="{73C761C5-FEA4-4101-82FB-BEFA558B66AC}" destId="{707A8D51-B4AB-407C-A346-8EF809C71D32}" srcOrd="9" destOrd="0" presId="urn:microsoft.com/office/officeart/2008/layout/LinedList"/>
    <dgm:cxn modelId="{EBFD7BAF-F5B9-4D8E-8161-743624C761B9}" type="presParOf" srcId="{707A8D51-B4AB-407C-A346-8EF809C71D32}" destId="{624646F8-9AB6-44BB-9528-9373B39BA08D}" srcOrd="0" destOrd="0" presId="urn:microsoft.com/office/officeart/2008/layout/LinedList"/>
    <dgm:cxn modelId="{CC537FF6-2F91-4CD5-8B68-E617D8C4AB93}" type="presParOf" srcId="{707A8D51-B4AB-407C-A346-8EF809C71D32}" destId="{5C2A00CD-E932-4A81-9EB7-439A8240B663}" srcOrd="1" destOrd="0" presId="urn:microsoft.com/office/officeart/2008/layout/LinedList"/>
    <dgm:cxn modelId="{65AE0257-EF9E-4C08-9BAF-A651C200C4EA}" type="presParOf" srcId="{73C761C5-FEA4-4101-82FB-BEFA558B66AC}" destId="{B28B9CF1-A6E3-47EC-9B9B-475332195CAD}" srcOrd="10" destOrd="0" presId="urn:microsoft.com/office/officeart/2008/layout/LinedList"/>
    <dgm:cxn modelId="{AE8F0C40-79E5-4961-AFA0-E4ED86800235}" type="presParOf" srcId="{73C761C5-FEA4-4101-82FB-BEFA558B66AC}" destId="{DC535284-9CBD-4B26-B474-5B29FA2CF38E}" srcOrd="11" destOrd="0" presId="urn:microsoft.com/office/officeart/2008/layout/LinedList"/>
    <dgm:cxn modelId="{5CA0B3B1-874A-4EE6-BD92-924D705A627D}" type="presParOf" srcId="{DC535284-9CBD-4B26-B474-5B29FA2CF38E}" destId="{16A04A68-DB84-4F21-A4EB-99D76E8E7C2A}" srcOrd="0" destOrd="0" presId="urn:microsoft.com/office/officeart/2008/layout/LinedList"/>
    <dgm:cxn modelId="{88BEACA9-D16F-4751-AE8F-08CB221B5091}" type="presParOf" srcId="{DC535284-9CBD-4B26-B474-5B29FA2CF38E}" destId="{ADE17049-EA5C-4B46-A89A-0C37390C647E}" srcOrd="1" destOrd="0" presId="urn:microsoft.com/office/officeart/2008/layout/LinedList"/>
    <dgm:cxn modelId="{CE613065-5561-4BEE-9654-86EA55035EDA}" type="presParOf" srcId="{73C761C5-FEA4-4101-82FB-BEFA558B66AC}" destId="{5602BA14-8740-4A3B-9E64-1435EE196D6A}" srcOrd="12" destOrd="0" presId="urn:microsoft.com/office/officeart/2008/layout/LinedList"/>
    <dgm:cxn modelId="{B01BC673-CB3A-4939-98F7-6D52C86026A7}" type="presParOf" srcId="{73C761C5-FEA4-4101-82FB-BEFA558B66AC}" destId="{DC692A10-99DD-43AE-B900-AB37C901A54C}" srcOrd="13" destOrd="0" presId="urn:microsoft.com/office/officeart/2008/layout/LinedList"/>
    <dgm:cxn modelId="{50CD5D03-5543-430A-BBD7-00F9DC1B516C}" type="presParOf" srcId="{DC692A10-99DD-43AE-B900-AB37C901A54C}" destId="{5D4430CC-2DA7-4968-ACFD-8D84272FE04D}" srcOrd="0" destOrd="0" presId="urn:microsoft.com/office/officeart/2008/layout/LinedList"/>
    <dgm:cxn modelId="{EAF2F69B-2C63-40C3-A2CC-0F552283CAA4}" type="presParOf" srcId="{DC692A10-99DD-43AE-B900-AB37C901A54C}" destId="{1A6ED1AC-EA97-4646-BE6A-BED67302447A}" srcOrd="1" destOrd="0" presId="urn:microsoft.com/office/officeart/2008/layout/LinedList"/>
    <dgm:cxn modelId="{ADBEEE04-4492-45B0-8779-21EF23C12080}" type="presParOf" srcId="{73C761C5-FEA4-4101-82FB-BEFA558B66AC}" destId="{C86C5E57-24B5-4F26-BB08-D2E13C724EB5}" srcOrd="14" destOrd="0" presId="urn:microsoft.com/office/officeart/2008/layout/LinedList"/>
    <dgm:cxn modelId="{47291F87-AF34-41F7-8D0E-353064F365AA}" type="presParOf" srcId="{73C761C5-FEA4-4101-82FB-BEFA558B66AC}" destId="{22E3990C-9521-471E-8059-D2E0BDCD3097}" srcOrd="15" destOrd="0" presId="urn:microsoft.com/office/officeart/2008/layout/LinedList"/>
    <dgm:cxn modelId="{929E913A-CACF-4AA2-942B-0451BD824629}" type="presParOf" srcId="{22E3990C-9521-471E-8059-D2E0BDCD3097}" destId="{23A7ABAF-02B9-413A-A412-A9B1912799E9}" srcOrd="0" destOrd="0" presId="urn:microsoft.com/office/officeart/2008/layout/LinedList"/>
    <dgm:cxn modelId="{CB85C41E-04BD-4989-8D77-020629C49693}" type="presParOf" srcId="{22E3990C-9521-471E-8059-D2E0BDCD3097}" destId="{E0DBA4A9-44B0-4D75-B5C2-3AB20DF8754A}" srcOrd="1" destOrd="0" presId="urn:microsoft.com/office/officeart/2008/layout/LinedList"/>
    <dgm:cxn modelId="{E39710B5-2FC1-4B63-A562-46E4391AF35D}" type="presParOf" srcId="{73C761C5-FEA4-4101-82FB-BEFA558B66AC}" destId="{2F2AF65D-BD62-4D52-86CF-52159130860F}" srcOrd="16" destOrd="0" presId="urn:microsoft.com/office/officeart/2008/layout/LinedList"/>
    <dgm:cxn modelId="{415D13DF-104D-4980-8F3B-2E2D26083EB7}" type="presParOf" srcId="{73C761C5-FEA4-4101-82FB-BEFA558B66AC}" destId="{602B775C-61A0-42B1-BFB3-B420061521C2}" srcOrd="17" destOrd="0" presId="urn:microsoft.com/office/officeart/2008/layout/LinedList"/>
    <dgm:cxn modelId="{679E3B64-B71B-4A83-968D-2E863DDDEE7E}" type="presParOf" srcId="{602B775C-61A0-42B1-BFB3-B420061521C2}" destId="{65B9A1A1-2E7B-4E6C-9C19-806A48FFA173}" srcOrd="0" destOrd="0" presId="urn:microsoft.com/office/officeart/2008/layout/LinedList"/>
    <dgm:cxn modelId="{95FC84A5-5E5D-4CCC-A152-DF5228A07A45}" type="presParOf" srcId="{602B775C-61A0-42B1-BFB3-B420061521C2}" destId="{FDDFDC73-5F4D-4C14-B1B9-A9F0301344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CB62E8-9012-4A4A-90BA-7C141D265359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236CC69-A20A-44EA-BCB1-3E928699DBA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Внесение проекта в ИУП студента</a:t>
          </a:r>
          <a:endParaRPr lang="ru-RU" sz="1600" dirty="0"/>
        </a:p>
      </dgm:t>
    </dgm:pt>
    <dgm:pt modelId="{9C8439FC-D382-4DE7-A088-C5974B4EB4D5}" type="parTrans" cxnId="{3F10C2CE-4A78-4B12-85AD-B9BEAE9B5063}">
      <dgm:prSet/>
      <dgm:spPr/>
      <dgm:t>
        <a:bodyPr/>
        <a:lstStyle/>
        <a:p>
          <a:endParaRPr lang="ru-RU"/>
        </a:p>
      </dgm:t>
    </dgm:pt>
    <dgm:pt modelId="{0B5D13A2-916E-4DBD-B95D-8F1972A87DB3}" type="sibTrans" cxnId="{3F10C2CE-4A78-4B12-85AD-B9BEAE9B5063}">
      <dgm:prSet/>
      <dgm:spPr/>
      <dgm:t>
        <a:bodyPr/>
        <a:lstStyle/>
        <a:p>
          <a:endParaRPr lang="ru-RU"/>
        </a:p>
      </dgm:t>
    </dgm:pt>
    <dgm:pt modelId="{DAF6AD64-220D-4309-8403-D7CA17162544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Отчет о проекте</a:t>
          </a:r>
          <a:endParaRPr lang="ru-RU" sz="2000" dirty="0"/>
        </a:p>
      </dgm:t>
    </dgm:pt>
    <dgm:pt modelId="{50460320-DE62-4AE0-A61F-DB2EC726CE80}" type="parTrans" cxnId="{19C01DF0-A2A8-4D28-97F5-D469845FEE5A}">
      <dgm:prSet/>
      <dgm:spPr/>
      <dgm:t>
        <a:bodyPr/>
        <a:lstStyle/>
        <a:p>
          <a:endParaRPr lang="ru-RU"/>
        </a:p>
      </dgm:t>
    </dgm:pt>
    <dgm:pt modelId="{3B2AE417-8B79-461E-B354-9A44258230EB}" type="sibTrans" cxnId="{19C01DF0-A2A8-4D28-97F5-D469845FEE5A}">
      <dgm:prSet/>
      <dgm:spPr/>
      <dgm:t>
        <a:bodyPr/>
        <a:lstStyle/>
        <a:p>
          <a:endParaRPr lang="ru-RU"/>
        </a:p>
      </dgm:t>
    </dgm:pt>
    <dgm:pt modelId="{7CD6C3C1-9BAE-44F4-AF2A-EFE4EA7BD6BA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Подать проектную заявку  </a:t>
          </a:r>
        </a:p>
      </dgm:t>
    </dgm:pt>
    <dgm:pt modelId="{0B9BD491-4977-46A3-95B3-2686BDDBEB9F}" type="sibTrans" cxnId="{8AEA7213-240A-4177-A2B2-40AD7446FE3A}">
      <dgm:prSet/>
      <dgm:spPr/>
      <dgm:t>
        <a:bodyPr/>
        <a:lstStyle/>
        <a:p>
          <a:endParaRPr lang="ru-RU"/>
        </a:p>
      </dgm:t>
    </dgm:pt>
    <dgm:pt modelId="{CF082E4C-5F38-4A78-840A-67D9A5F50882}" type="parTrans" cxnId="{8AEA7213-240A-4177-A2B2-40AD7446FE3A}">
      <dgm:prSet/>
      <dgm:spPr/>
      <dgm:t>
        <a:bodyPr/>
        <a:lstStyle/>
        <a:p>
          <a:endParaRPr lang="ru-RU"/>
        </a:p>
      </dgm:t>
    </dgm:pt>
    <dgm:pt modelId="{06AF94E7-7682-4692-8131-74C2A721864E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/>
            <a:t>Получить согласие АР на допуск студентов</a:t>
          </a:r>
        </a:p>
      </dgm:t>
    </dgm:pt>
    <dgm:pt modelId="{ED0A3236-906F-4E34-BF40-9B1712981F9D}" type="parTrans" cxnId="{568400A4-37F1-4256-95C4-1A7786F0A8FC}">
      <dgm:prSet/>
      <dgm:spPr/>
      <dgm:t>
        <a:bodyPr/>
        <a:lstStyle/>
        <a:p>
          <a:endParaRPr lang="ru-RU"/>
        </a:p>
      </dgm:t>
    </dgm:pt>
    <dgm:pt modelId="{444BD019-6EA3-4630-96BC-06C215AD9D4B}" type="sibTrans" cxnId="{568400A4-37F1-4256-95C4-1A7786F0A8FC}">
      <dgm:prSet/>
      <dgm:spPr/>
      <dgm:t>
        <a:bodyPr/>
        <a:lstStyle/>
        <a:p>
          <a:endParaRPr lang="ru-RU"/>
        </a:p>
      </dgm:t>
    </dgm:pt>
    <dgm:pt modelId="{31C7F0EC-057A-46D1-826E-02BE2214DB0C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400" b="1" dirty="0" smtClean="0"/>
            <a:t>Модерация заявки и опубликование проекта на портале</a:t>
          </a:r>
        </a:p>
      </dgm:t>
    </dgm:pt>
    <dgm:pt modelId="{E574402D-8F40-4714-9FFE-24517F8B228E}" type="parTrans" cxnId="{A4568D4A-D7FA-45D8-A528-9FFBA13D701C}">
      <dgm:prSet/>
      <dgm:spPr/>
      <dgm:t>
        <a:bodyPr/>
        <a:lstStyle/>
        <a:p>
          <a:endParaRPr lang="ru-RU"/>
        </a:p>
      </dgm:t>
    </dgm:pt>
    <dgm:pt modelId="{DEFFAB65-F000-494F-92A0-25AAF1AD467F}" type="sibTrans" cxnId="{A4568D4A-D7FA-45D8-A528-9FFBA13D701C}">
      <dgm:prSet/>
      <dgm:spPr/>
      <dgm:t>
        <a:bodyPr/>
        <a:lstStyle/>
        <a:p>
          <a:endParaRPr lang="ru-RU"/>
        </a:p>
      </dgm:t>
    </dgm:pt>
    <dgm:pt modelId="{F1416773-D2B0-440F-8142-578F19C55FA0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dirty="0" smtClean="0"/>
            <a:t>Запись студента на проект</a:t>
          </a:r>
        </a:p>
      </dgm:t>
    </dgm:pt>
    <dgm:pt modelId="{39ACC3D0-E4D2-485A-96D8-186064853D50}" type="parTrans" cxnId="{A1D99C88-6CB1-45C0-9C26-2E7963FB4361}">
      <dgm:prSet/>
      <dgm:spPr/>
      <dgm:t>
        <a:bodyPr/>
        <a:lstStyle/>
        <a:p>
          <a:endParaRPr lang="ru-RU"/>
        </a:p>
      </dgm:t>
    </dgm:pt>
    <dgm:pt modelId="{222BC0BF-B2EA-4EFC-805A-7BE2A1F95254}" type="sibTrans" cxnId="{A1D99C88-6CB1-45C0-9C26-2E7963FB4361}">
      <dgm:prSet/>
      <dgm:spPr/>
      <dgm:t>
        <a:bodyPr/>
        <a:lstStyle/>
        <a:p>
          <a:endParaRPr lang="ru-RU"/>
        </a:p>
      </dgm:t>
    </dgm:pt>
    <dgm:pt modelId="{E83D9728-317B-416E-849E-488C0D472D21}" type="pres">
      <dgm:prSet presAssocID="{F0CB62E8-9012-4A4A-90BA-7C141D265359}" presName="linearFlow" presStyleCnt="0">
        <dgm:presLayoutVars>
          <dgm:resizeHandles val="exact"/>
        </dgm:presLayoutVars>
      </dgm:prSet>
      <dgm:spPr/>
    </dgm:pt>
    <dgm:pt modelId="{BADA17AF-527E-42AE-961F-2B8564CA5EC0}" type="pres">
      <dgm:prSet presAssocID="{7CD6C3C1-9BAE-44F4-AF2A-EFE4EA7BD6BA}" presName="node" presStyleLbl="node1" presStyleIdx="0" presStyleCnt="6" custLinFactNeighborX="44" custLinFactNeighborY="1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AC40D-4C6C-41C8-95BC-2A72D03B2271}" type="pres">
      <dgm:prSet presAssocID="{0B9BD491-4977-46A3-95B3-2686BDDBEB9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DC01A6D-2E7C-4CA6-A275-A845C7E49961}" type="pres">
      <dgm:prSet presAssocID="{0B9BD491-4977-46A3-95B3-2686BDDBEB9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4EC1934-15F7-403D-9308-21D288F0F2C9}" type="pres">
      <dgm:prSet presAssocID="{06AF94E7-7682-4692-8131-74C2A721864E}" presName="node" presStyleLbl="node1" presStyleIdx="1" presStyleCnt="6" custLinFactNeighborX="9576" custLinFactNeighborY="2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85B18-4921-49D0-ABF8-10CCF82F266C}" type="pres">
      <dgm:prSet presAssocID="{444BD019-6EA3-4630-96BC-06C215AD9D4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4CD865C-14EB-4F6F-B70B-4C2258ABFF61}" type="pres">
      <dgm:prSet presAssocID="{444BD019-6EA3-4630-96BC-06C215AD9D4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2ABFFBF-7047-452F-B4C8-51759445A63C}" type="pres">
      <dgm:prSet presAssocID="{31C7F0EC-057A-46D1-826E-02BE2214DB0C}" presName="node" presStyleLbl="node1" presStyleIdx="2" presStyleCnt="6" custLinFactNeighborX="44" custLinFactNeighborY="1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D8197-10D6-4459-B86A-02E8DAFCAD22}" type="pres">
      <dgm:prSet presAssocID="{DEFFAB65-F000-494F-92A0-25AAF1AD467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BED5650-50F5-4788-8F47-8A0BC47690BF}" type="pres">
      <dgm:prSet presAssocID="{DEFFAB65-F000-494F-92A0-25AAF1AD467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DF3B4E5-6EDE-4058-AD41-8E1A2E727D11}" type="pres">
      <dgm:prSet presAssocID="{F1416773-D2B0-440F-8142-578F19C55FA0}" presName="node" presStyleLbl="node1" presStyleIdx="3" presStyleCnt="6" custLinFactNeighborX="44" custLinFactNeighborY="1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13533-9878-444A-B631-1FBAEEFC3760}" type="pres">
      <dgm:prSet presAssocID="{222BC0BF-B2EA-4EFC-805A-7BE2A1F9525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1054790-8058-4A1E-8777-5C885E0E075A}" type="pres">
      <dgm:prSet presAssocID="{222BC0BF-B2EA-4EFC-805A-7BE2A1F9525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BA19D33-895D-411B-8BEE-69E45CCE4088}" type="pres">
      <dgm:prSet presAssocID="{0236CC69-A20A-44EA-BCB1-3E928699DB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66DA1-F95A-411E-96A3-59F07A5AD6CA}" type="pres">
      <dgm:prSet presAssocID="{0B5D13A2-916E-4DBD-B95D-8F1972A87DB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C46C34E-9B11-4D49-ABAC-1F2081D5CE41}" type="pres">
      <dgm:prSet presAssocID="{0B5D13A2-916E-4DBD-B95D-8F1972A87DB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21CF32D-C4A9-44BE-B40E-ACC03E7BED66}" type="pres">
      <dgm:prSet presAssocID="{DAF6AD64-220D-4309-8403-D7CA17162544}" presName="node" presStyleLbl="node1" presStyleIdx="5" presStyleCnt="6" custLinFactNeighborX="-3192" custLinFactNeighborY="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400A4-37F1-4256-95C4-1A7786F0A8FC}" srcId="{F0CB62E8-9012-4A4A-90BA-7C141D265359}" destId="{06AF94E7-7682-4692-8131-74C2A721864E}" srcOrd="1" destOrd="0" parTransId="{ED0A3236-906F-4E34-BF40-9B1712981F9D}" sibTransId="{444BD019-6EA3-4630-96BC-06C215AD9D4B}"/>
    <dgm:cxn modelId="{96C23258-1023-4D19-AF51-13852E22FEE7}" type="presOf" srcId="{0B5D13A2-916E-4DBD-B95D-8F1972A87DB3}" destId="{CC46C34E-9B11-4D49-ABAC-1F2081D5CE41}" srcOrd="1" destOrd="0" presId="urn:microsoft.com/office/officeart/2005/8/layout/process2"/>
    <dgm:cxn modelId="{1A4B3076-CFE5-4CFB-A3D9-CFE9608151F6}" type="presOf" srcId="{31C7F0EC-057A-46D1-826E-02BE2214DB0C}" destId="{52ABFFBF-7047-452F-B4C8-51759445A63C}" srcOrd="0" destOrd="0" presId="urn:microsoft.com/office/officeart/2005/8/layout/process2"/>
    <dgm:cxn modelId="{B57DF381-3EA9-4987-A10C-D8A2A2734FCC}" type="presOf" srcId="{DEFFAB65-F000-494F-92A0-25AAF1AD467F}" destId="{F12D8197-10D6-4459-B86A-02E8DAFCAD22}" srcOrd="0" destOrd="0" presId="urn:microsoft.com/office/officeart/2005/8/layout/process2"/>
    <dgm:cxn modelId="{3F10C2CE-4A78-4B12-85AD-B9BEAE9B5063}" srcId="{F0CB62E8-9012-4A4A-90BA-7C141D265359}" destId="{0236CC69-A20A-44EA-BCB1-3E928699DBA6}" srcOrd="4" destOrd="0" parTransId="{9C8439FC-D382-4DE7-A088-C5974B4EB4D5}" sibTransId="{0B5D13A2-916E-4DBD-B95D-8F1972A87DB3}"/>
    <dgm:cxn modelId="{A1D99C88-6CB1-45C0-9C26-2E7963FB4361}" srcId="{F0CB62E8-9012-4A4A-90BA-7C141D265359}" destId="{F1416773-D2B0-440F-8142-578F19C55FA0}" srcOrd="3" destOrd="0" parTransId="{39ACC3D0-E4D2-485A-96D8-186064853D50}" sibTransId="{222BC0BF-B2EA-4EFC-805A-7BE2A1F95254}"/>
    <dgm:cxn modelId="{5C1A00E2-3629-4504-A8F4-93011EB992E1}" type="presOf" srcId="{444BD019-6EA3-4630-96BC-06C215AD9D4B}" destId="{B1D85B18-4921-49D0-ABF8-10CCF82F266C}" srcOrd="0" destOrd="0" presId="urn:microsoft.com/office/officeart/2005/8/layout/process2"/>
    <dgm:cxn modelId="{77CA353B-9FFB-4104-9323-F9E733D31675}" type="presOf" srcId="{F0CB62E8-9012-4A4A-90BA-7C141D265359}" destId="{E83D9728-317B-416E-849E-488C0D472D21}" srcOrd="0" destOrd="0" presId="urn:microsoft.com/office/officeart/2005/8/layout/process2"/>
    <dgm:cxn modelId="{AADE6B20-6F3F-4F32-96C7-B1168600B2C3}" type="presOf" srcId="{DEFFAB65-F000-494F-92A0-25AAF1AD467F}" destId="{5BED5650-50F5-4788-8F47-8A0BC47690BF}" srcOrd="1" destOrd="0" presId="urn:microsoft.com/office/officeart/2005/8/layout/process2"/>
    <dgm:cxn modelId="{2CEC15DD-C7E1-48FB-A41A-01955B678F8A}" type="presOf" srcId="{444BD019-6EA3-4630-96BC-06C215AD9D4B}" destId="{C4CD865C-14EB-4F6F-B70B-4C2258ABFF61}" srcOrd="1" destOrd="0" presId="urn:microsoft.com/office/officeart/2005/8/layout/process2"/>
    <dgm:cxn modelId="{5F90614C-8F61-495A-9293-012F8D065C45}" type="presOf" srcId="{0B5D13A2-916E-4DBD-B95D-8F1972A87DB3}" destId="{B3166DA1-F95A-411E-96A3-59F07A5AD6CA}" srcOrd="0" destOrd="0" presId="urn:microsoft.com/office/officeart/2005/8/layout/process2"/>
    <dgm:cxn modelId="{8AEA7213-240A-4177-A2B2-40AD7446FE3A}" srcId="{F0CB62E8-9012-4A4A-90BA-7C141D265359}" destId="{7CD6C3C1-9BAE-44F4-AF2A-EFE4EA7BD6BA}" srcOrd="0" destOrd="0" parTransId="{CF082E4C-5F38-4A78-840A-67D9A5F50882}" sibTransId="{0B9BD491-4977-46A3-95B3-2686BDDBEB9F}"/>
    <dgm:cxn modelId="{800922E8-D176-4742-8938-C12022C87837}" type="presOf" srcId="{0B9BD491-4977-46A3-95B3-2686BDDBEB9F}" destId="{11CAC40D-4C6C-41C8-95BC-2A72D03B2271}" srcOrd="0" destOrd="0" presId="urn:microsoft.com/office/officeart/2005/8/layout/process2"/>
    <dgm:cxn modelId="{0A080DD1-1AA1-47FD-A370-C3BD00647D8F}" type="presOf" srcId="{222BC0BF-B2EA-4EFC-805A-7BE2A1F95254}" destId="{A2413533-9878-444A-B631-1FBAEEFC3760}" srcOrd="0" destOrd="0" presId="urn:microsoft.com/office/officeart/2005/8/layout/process2"/>
    <dgm:cxn modelId="{6B8F6F20-407F-4DEC-A8C4-A80C90BCFBE7}" type="presOf" srcId="{0236CC69-A20A-44EA-BCB1-3E928699DBA6}" destId="{3BA19D33-895D-411B-8BEE-69E45CCE4088}" srcOrd="0" destOrd="0" presId="urn:microsoft.com/office/officeart/2005/8/layout/process2"/>
    <dgm:cxn modelId="{731CCCEC-79B4-4D5C-A760-820FF4C283D1}" type="presOf" srcId="{222BC0BF-B2EA-4EFC-805A-7BE2A1F95254}" destId="{A1054790-8058-4A1E-8777-5C885E0E075A}" srcOrd="1" destOrd="0" presId="urn:microsoft.com/office/officeart/2005/8/layout/process2"/>
    <dgm:cxn modelId="{CF6B7F46-D8FE-4BF6-A3FA-8DE47971D017}" type="presOf" srcId="{0B9BD491-4977-46A3-95B3-2686BDDBEB9F}" destId="{5DC01A6D-2E7C-4CA6-A275-A845C7E49961}" srcOrd="1" destOrd="0" presId="urn:microsoft.com/office/officeart/2005/8/layout/process2"/>
    <dgm:cxn modelId="{AF266000-0850-4A58-AC82-F6884A3214C2}" type="presOf" srcId="{F1416773-D2B0-440F-8142-578F19C55FA0}" destId="{FDF3B4E5-6EDE-4058-AD41-8E1A2E727D11}" srcOrd="0" destOrd="0" presId="urn:microsoft.com/office/officeart/2005/8/layout/process2"/>
    <dgm:cxn modelId="{A4568D4A-D7FA-45D8-A528-9FFBA13D701C}" srcId="{F0CB62E8-9012-4A4A-90BA-7C141D265359}" destId="{31C7F0EC-057A-46D1-826E-02BE2214DB0C}" srcOrd="2" destOrd="0" parTransId="{E574402D-8F40-4714-9FFE-24517F8B228E}" sibTransId="{DEFFAB65-F000-494F-92A0-25AAF1AD467F}"/>
    <dgm:cxn modelId="{EA133539-7B1B-44C6-ACF3-4587C2F22397}" type="presOf" srcId="{DAF6AD64-220D-4309-8403-D7CA17162544}" destId="{A21CF32D-C4A9-44BE-B40E-ACC03E7BED66}" srcOrd="0" destOrd="0" presId="urn:microsoft.com/office/officeart/2005/8/layout/process2"/>
    <dgm:cxn modelId="{DB1C17FD-529D-4E71-9BBD-6C2A632CB80C}" type="presOf" srcId="{06AF94E7-7682-4692-8131-74C2A721864E}" destId="{04EC1934-15F7-403D-9308-21D288F0F2C9}" srcOrd="0" destOrd="0" presId="urn:microsoft.com/office/officeart/2005/8/layout/process2"/>
    <dgm:cxn modelId="{19C01DF0-A2A8-4D28-97F5-D469845FEE5A}" srcId="{F0CB62E8-9012-4A4A-90BA-7C141D265359}" destId="{DAF6AD64-220D-4309-8403-D7CA17162544}" srcOrd="5" destOrd="0" parTransId="{50460320-DE62-4AE0-A61F-DB2EC726CE80}" sibTransId="{3B2AE417-8B79-461E-B354-9A44258230EB}"/>
    <dgm:cxn modelId="{541DB768-69A2-495F-B98F-6AAF7319938C}" type="presOf" srcId="{7CD6C3C1-9BAE-44F4-AF2A-EFE4EA7BD6BA}" destId="{BADA17AF-527E-42AE-961F-2B8564CA5EC0}" srcOrd="0" destOrd="0" presId="urn:microsoft.com/office/officeart/2005/8/layout/process2"/>
    <dgm:cxn modelId="{41EFC1C2-42F4-4086-AAAB-D73825E3E753}" type="presParOf" srcId="{E83D9728-317B-416E-849E-488C0D472D21}" destId="{BADA17AF-527E-42AE-961F-2B8564CA5EC0}" srcOrd="0" destOrd="0" presId="urn:microsoft.com/office/officeart/2005/8/layout/process2"/>
    <dgm:cxn modelId="{D6A49BFD-57E3-47E1-89B0-C159064703B6}" type="presParOf" srcId="{E83D9728-317B-416E-849E-488C0D472D21}" destId="{11CAC40D-4C6C-41C8-95BC-2A72D03B2271}" srcOrd="1" destOrd="0" presId="urn:microsoft.com/office/officeart/2005/8/layout/process2"/>
    <dgm:cxn modelId="{5B37B569-476A-4A83-AC6B-C409F28F3333}" type="presParOf" srcId="{11CAC40D-4C6C-41C8-95BC-2A72D03B2271}" destId="{5DC01A6D-2E7C-4CA6-A275-A845C7E49961}" srcOrd="0" destOrd="0" presId="urn:microsoft.com/office/officeart/2005/8/layout/process2"/>
    <dgm:cxn modelId="{2D0F48D3-30D7-477A-BF7F-910789D0A047}" type="presParOf" srcId="{E83D9728-317B-416E-849E-488C0D472D21}" destId="{04EC1934-15F7-403D-9308-21D288F0F2C9}" srcOrd="2" destOrd="0" presId="urn:microsoft.com/office/officeart/2005/8/layout/process2"/>
    <dgm:cxn modelId="{628BC746-CAC7-4096-8F72-7B70E37147BF}" type="presParOf" srcId="{E83D9728-317B-416E-849E-488C0D472D21}" destId="{B1D85B18-4921-49D0-ABF8-10CCF82F266C}" srcOrd="3" destOrd="0" presId="urn:microsoft.com/office/officeart/2005/8/layout/process2"/>
    <dgm:cxn modelId="{7A3EBD12-9218-4EA2-B03D-B054F58B97AF}" type="presParOf" srcId="{B1D85B18-4921-49D0-ABF8-10CCF82F266C}" destId="{C4CD865C-14EB-4F6F-B70B-4C2258ABFF61}" srcOrd="0" destOrd="0" presId="urn:microsoft.com/office/officeart/2005/8/layout/process2"/>
    <dgm:cxn modelId="{E045F5B3-EAB5-4B36-9798-AC4DC767C916}" type="presParOf" srcId="{E83D9728-317B-416E-849E-488C0D472D21}" destId="{52ABFFBF-7047-452F-B4C8-51759445A63C}" srcOrd="4" destOrd="0" presId="urn:microsoft.com/office/officeart/2005/8/layout/process2"/>
    <dgm:cxn modelId="{08E7CAFF-4123-4D55-B976-3826BB47CE38}" type="presParOf" srcId="{E83D9728-317B-416E-849E-488C0D472D21}" destId="{F12D8197-10D6-4459-B86A-02E8DAFCAD22}" srcOrd="5" destOrd="0" presId="urn:microsoft.com/office/officeart/2005/8/layout/process2"/>
    <dgm:cxn modelId="{664273BD-9A2E-4FA6-A1BF-2C293C326AEC}" type="presParOf" srcId="{F12D8197-10D6-4459-B86A-02E8DAFCAD22}" destId="{5BED5650-50F5-4788-8F47-8A0BC47690BF}" srcOrd="0" destOrd="0" presId="urn:microsoft.com/office/officeart/2005/8/layout/process2"/>
    <dgm:cxn modelId="{BC3359F5-479C-4D2F-BF62-6F2475BC93D3}" type="presParOf" srcId="{E83D9728-317B-416E-849E-488C0D472D21}" destId="{FDF3B4E5-6EDE-4058-AD41-8E1A2E727D11}" srcOrd="6" destOrd="0" presId="urn:microsoft.com/office/officeart/2005/8/layout/process2"/>
    <dgm:cxn modelId="{495B81CC-5729-42C8-9EEF-EF3CE919686D}" type="presParOf" srcId="{E83D9728-317B-416E-849E-488C0D472D21}" destId="{A2413533-9878-444A-B631-1FBAEEFC3760}" srcOrd="7" destOrd="0" presId="urn:microsoft.com/office/officeart/2005/8/layout/process2"/>
    <dgm:cxn modelId="{C91BBDBB-4EA0-4456-BBB6-441E271A0CDF}" type="presParOf" srcId="{A2413533-9878-444A-B631-1FBAEEFC3760}" destId="{A1054790-8058-4A1E-8777-5C885E0E075A}" srcOrd="0" destOrd="0" presId="urn:microsoft.com/office/officeart/2005/8/layout/process2"/>
    <dgm:cxn modelId="{29B67C90-DFBB-4A21-B0AB-D82C37378BE6}" type="presParOf" srcId="{E83D9728-317B-416E-849E-488C0D472D21}" destId="{3BA19D33-895D-411B-8BEE-69E45CCE4088}" srcOrd="8" destOrd="0" presId="urn:microsoft.com/office/officeart/2005/8/layout/process2"/>
    <dgm:cxn modelId="{A46EC3C3-0445-41CB-A405-75CFB649D064}" type="presParOf" srcId="{E83D9728-317B-416E-849E-488C0D472D21}" destId="{B3166DA1-F95A-411E-96A3-59F07A5AD6CA}" srcOrd="9" destOrd="0" presId="urn:microsoft.com/office/officeart/2005/8/layout/process2"/>
    <dgm:cxn modelId="{4D809161-7D69-4330-8567-92196544E9C5}" type="presParOf" srcId="{B3166DA1-F95A-411E-96A3-59F07A5AD6CA}" destId="{CC46C34E-9B11-4D49-ABAC-1F2081D5CE41}" srcOrd="0" destOrd="0" presId="urn:microsoft.com/office/officeart/2005/8/layout/process2"/>
    <dgm:cxn modelId="{C0F4A4B7-E2BB-418F-A096-270781AFFAEF}" type="presParOf" srcId="{E83D9728-317B-416E-849E-488C0D472D21}" destId="{A21CF32D-C4A9-44BE-B40E-ACC03E7BED6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61B2-8F06-4AA9-AFAE-194EBDB1370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B6B3-0B58-42FD-BBEF-9CA347D08342}">
      <dsp:nvSpPr>
        <dsp:cNvPr id="0" name=""/>
        <dsp:cNvSpPr/>
      </dsp:nvSpPr>
      <dsp:spPr>
        <a:xfrm>
          <a:off x="0" y="0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имеет право набирать разные проекты из рекомендованных для его программы </a:t>
          </a:r>
          <a:r>
            <a:rPr lang="ru-RU" sz="1400" kern="1200" dirty="0" err="1" smtClean="0"/>
            <a:t>академ.советом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академ.руководителем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0" y="0"/>
        <a:ext cx="8229600" cy="666073"/>
      </dsp:txXfrm>
    </dsp:sp>
    <dsp:sp modelId="{24C5651B-163E-4611-A161-5A5DF99A575A}">
      <dsp:nvSpPr>
        <dsp:cNvPr id="0" name=""/>
        <dsp:cNvSpPr/>
      </dsp:nvSpPr>
      <dsp:spPr>
        <a:xfrm>
          <a:off x="0" y="666074"/>
          <a:ext cx="8229600" cy="0"/>
        </a:xfrm>
        <a:prstGeom prst="lin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6B942-ECF6-4DF3-89EB-B69A8A4E6EDD}">
      <dsp:nvSpPr>
        <dsp:cNvPr id="0" name=""/>
        <dsp:cNvSpPr/>
      </dsp:nvSpPr>
      <dsp:spPr>
        <a:xfrm>
          <a:off x="0" y="666073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имеет право выбирать сервисные проекты (общим объемом не более 25 % от всего объема проектов), ни с кем не советуясь</a:t>
          </a:r>
        </a:p>
      </dsp:txBody>
      <dsp:txXfrm>
        <a:off x="0" y="666073"/>
        <a:ext cx="8229600" cy="666073"/>
      </dsp:txXfrm>
    </dsp:sp>
    <dsp:sp modelId="{C84BDF7A-A87F-41EC-9DBF-84F68EBDF108}">
      <dsp:nvSpPr>
        <dsp:cNvPr id="0" name=""/>
        <dsp:cNvSpPr/>
      </dsp:nvSpPr>
      <dsp:spPr>
        <a:xfrm>
          <a:off x="0" y="1332148"/>
          <a:ext cx="8229600" cy="0"/>
        </a:xfrm>
        <a:prstGeom prst="lin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66BC9-5DFA-4E23-8208-EBD537091649}">
      <dsp:nvSpPr>
        <dsp:cNvPr id="0" name=""/>
        <dsp:cNvSpPr/>
      </dsp:nvSpPr>
      <dsp:spPr>
        <a:xfrm>
          <a:off x="0" y="1332147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может набрать несколько проектов (но не более 3 одновременно)</a:t>
          </a:r>
        </a:p>
      </dsp:txBody>
      <dsp:txXfrm>
        <a:off x="0" y="1332147"/>
        <a:ext cx="8229600" cy="666073"/>
      </dsp:txXfrm>
    </dsp:sp>
    <dsp:sp modelId="{20F2724C-DD55-4356-9D15-2585E1AAE0D3}">
      <dsp:nvSpPr>
        <dsp:cNvPr id="0" name=""/>
        <dsp:cNvSpPr/>
      </dsp:nvSpPr>
      <dsp:spPr>
        <a:xfrm>
          <a:off x="0" y="1998222"/>
          <a:ext cx="8229600" cy="0"/>
        </a:xfrm>
        <a:prstGeom prst="lin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D70F-8A4C-476E-85F3-92F7A76DD7C7}">
      <dsp:nvSpPr>
        <dsp:cNvPr id="0" name=""/>
        <dsp:cNvSpPr/>
      </dsp:nvSpPr>
      <dsp:spPr>
        <a:xfrm>
          <a:off x="0" y="1998221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должен набрать в сумме за весь период обучения  ЗЕ за проектную работу не меньше определенного в стандарте</a:t>
          </a:r>
        </a:p>
      </dsp:txBody>
      <dsp:txXfrm>
        <a:off x="0" y="1998221"/>
        <a:ext cx="8229600" cy="666073"/>
      </dsp:txXfrm>
    </dsp:sp>
    <dsp:sp modelId="{1008FA9D-F2C5-4EEA-B3B1-DE881E873DF0}">
      <dsp:nvSpPr>
        <dsp:cNvPr id="0" name=""/>
        <dsp:cNvSpPr/>
      </dsp:nvSpPr>
      <dsp:spPr>
        <a:xfrm>
          <a:off x="0" y="2664296"/>
          <a:ext cx="8229600" cy="0"/>
        </a:xfrm>
        <a:prstGeom prst="lin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46F8-9AB6-44BB-9528-9373B39BA08D}">
      <dsp:nvSpPr>
        <dsp:cNvPr id="0" name=""/>
        <dsp:cNvSpPr/>
      </dsp:nvSpPr>
      <dsp:spPr>
        <a:xfrm>
          <a:off x="0" y="2664295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может «из-за проектов» в один учебный год иметь больше 60 кредитов или меньше 60 кредитов</a:t>
          </a:r>
        </a:p>
      </dsp:txBody>
      <dsp:txXfrm>
        <a:off x="0" y="2664295"/>
        <a:ext cx="8229600" cy="666073"/>
      </dsp:txXfrm>
    </dsp:sp>
    <dsp:sp modelId="{B28B9CF1-A6E3-47EC-9B9B-475332195CAD}">
      <dsp:nvSpPr>
        <dsp:cNvPr id="0" name=""/>
        <dsp:cNvSpPr/>
      </dsp:nvSpPr>
      <dsp:spPr>
        <a:xfrm>
          <a:off x="0" y="3330370"/>
          <a:ext cx="8229600" cy="0"/>
        </a:xfrm>
        <a:prstGeom prst="lin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04A68-DB84-4F21-A4EB-99D76E8E7C2A}">
      <dsp:nvSpPr>
        <dsp:cNvPr id="0" name=""/>
        <dsp:cNvSpPr/>
      </dsp:nvSpPr>
      <dsp:spPr>
        <a:xfrm>
          <a:off x="0" y="3330369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Если студент включил в ИУП проект (проекты) и не отчитался по ним , то он имеет задолженность</a:t>
          </a:r>
        </a:p>
      </dsp:txBody>
      <dsp:txXfrm>
        <a:off x="0" y="3330369"/>
        <a:ext cx="8229600" cy="666073"/>
      </dsp:txXfrm>
    </dsp:sp>
    <dsp:sp modelId="{5602BA14-8740-4A3B-9E64-1435EE196D6A}">
      <dsp:nvSpPr>
        <dsp:cNvPr id="0" name=""/>
        <dsp:cNvSpPr/>
      </dsp:nvSpPr>
      <dsp:spPr>
        <a:xfrm>
          <a:off x="0" y="3996444"/>
          <a:ext cx="8229600" cy="0"/>
        </a:xfrm>
        <a:prstGeom prst="lin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430CC-2DA7-4968-ACFD-8D84272FE04D}">
      <dsp:nvSpPr>
        <dsp:cNvPr id="0" name=""/>
        <dsp:cNvSpPr/>
      </dsp:nvSpPr>
      <dsp:spPr>
        <a:xfrm>
          <a:off x="0" y="3996443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Студент не имеет задолженности за проектную работу  в учебном году, если: 1.) не выбирал проекты в этом учебном году,  2.) выбранные студентом проект/проекты заканчиваются в будущих отчетных периодах</a:t>
          </a:r>
        </a:p>
      </dsp:txBody>
      <dsp:txXfrm>
        <a:off x="0" y="3996443"/>
        <a:ext cx="8229600" cy="666073"/>
      </dsp:txXfrm>
    </dsp:sp>
    <dsp:sp modelId="{C86C5E57-24B5-4F26-BB08-D2E13C724EB5}">
      <dsp:nvSpPr>
        <dsp:cNvPr id="0" name=""/>
        <dsp:cNvSpPr/>
      </dsp:nvSpPr>
      <dsp:spPr>
        <a:xfrm>
          <a:off x="0" y="4662518"/>
          <a:ext cx="82296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7ABAF-02B9-413A-A412-A9B1912799E9}">
      <dsp:nvSpPr>
        <dsp:cNvPr id="0" name=""/>
        <dsp:cNvSpPr/>
      </dsp:nvSpPr>
      <dsp:spPr>
        <a:xfrm>
          <a:off x="0" y="4662517"/>
          <a:ext cx="8229600" cy="6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Если студент к государственным итоговым испытаниям не набрал требуемый образовательным стандартом  объем кредитов по проектам – он не допускается с </a:t>
          </a:r>
          <a:r>
            <a:rPr lang="ru-RU" sz="1400" kern="1200" dirty="0" err="1" smtClean="0"/>
            <a:t>госиспытаниям</a:t>
          </a:r>
          <a:endParaRPr lang="ru-RU" sz="1400" kern="1200" dirty="0"/>
        </a:p>
      </dsp:txBody>
      <dsp:txXfrm>
        <a:off x="0" y="4662517"/>
        <a:ext cx="8229600" cy="666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828E-13D0-436D-B8DD-01C5D438E78C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7490-C193-41D5-8434-DDA29F0F8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795F-460C-46E6-A040-49575AF421C6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A9E7-EC35-4AAE-9669-62F928AA4349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089-1D5E-4B3B-AB7D-08D0291F2242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D809-ECF8-4159-AF38-C913F32E9009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3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056E-8783-49EB-B050-165996960B91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9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814B-2412-4FB7-9C66-86DA93DD2143}" type="datetime1">
              <a:rPr lang="ru-RU" smtClean="0"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93A6-33DD-4C3E-B999-DA6D08024967}" type="datetime1">
              <a:rPr lang="ru-RU" smtClean="0"/>
              <a:t>15.07.2015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3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42DF-BCF6-41B2-A325-214BB6CAEE7B}" type="datetime1">
              <a:rPr lang="ru-RU" smtClean="0"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7EA5-8A95-4086-9A4F-05651509F463}" type="datetime1">
              <a:rPr lang="ru-RU" smtClean="0"/>
              <a:t>15.07.2015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7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BA0-222C-4D46-BD1A-666C9F4266E2}" type="datetime1">
              <a:rPr lang="ru-RU" smtClean="0"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8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7287-ECA6-4315-837F-FBE633C99278}" type="datetime1">
              <a:rPr lang="ru-RU" smtClean="0"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6695-2FAE-43D5-A30D-071EFD53955A}" type="datetime1">
              <a:rPr lang="ru-RU" smtClean="0"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D17D-6DBC-49C5-A82B-C9A318010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mailto:project@hse.ru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hse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org/hse/pfai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Проектная работа студентов </a:t>
            </a:r>
            <a:r>
              <a:rPr lang="ru-RU" dirty="0" err="1" smtClean="0"/>
              <a:t>бакалавриата</a:t>
            </a:r>
            <a:r>
              <a:rPr lang="ru-RU" dirty="0" smtClean="0"/>
              <a:t> НИУ ВШЭ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7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может быть приравнено к проектам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10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Оценивание результатов проектной деятельности студента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9638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оценок за проекты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3562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Отчетность по проектам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зависимости от масштабов проекта в отчетность могут входить:</a:t>
            </a:r>
          </a:p>
          <a:p>
            <a:r>
              <a:rPr lang="ru-RU" dirty="0" smtClean="0"/>
              <a:t>Дневник проекта (</a:t>
            </a:r>
            <a:r>
              <a:rPr lang="ru-RU" i="1" dirty="0" smtClean="0"/>
              <a:t>для проектов «не сервисных», более 2 кредитов; может быть совмещен с отчетом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Отчет по проекту (</a:t>
            </a:r>
            <a:r>
              <a:rPr lang="ru-RU" i="1" dirty="0" smtClean="0"/>
              <a:t>обязательно для всех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Отзыв заказчиков/внешних экспертов (</a:t>
            </a:r>
            <a:r>
              <a:rPr lang="ru-RU" i="1" dirty="0" smtClean="0"/>
              <a:t>при необходимости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0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дневника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Постановка и анализ  проблемы;</a:t>
            </a:r>
          </a:p>
          <a:p>
            <a:r>
              <a:rPr lang="ru-RU" dirty="0" smtClean="0"/>
              <a:t>Предлагаемое проектное решение;</a:t>
            </a:r>
          </a:p>
          <a:p>
            <a:r>
              <a:rPr lang="ru-RU" dirty="0"/>
              <a:t>Описание продукта/результата и критерии его оценки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Распределение функционала команды </a:t>
            </a:r>
            <a:r>
              <a:rPr lang="ru-RU" i="1" dirty="0" smtClean="0"/>
              <a:t>(для группового проекта)</a:t>
            </a:r>
            <a:endParaRPr lang="ru-RU" i="1" dirty="0"/>
          </a:p>
          <a:p>
            <a:r>
              <a:rPr lang="ru-RU" dirty="0" smtClean="0"/>
              <a:t>План реализации проекта;</a:t>
            </a:r>
          </a:p>
          <a:p>
            <a:r>
              <a:rPr lang="ru-RU" dirty="0" smtClean="0"/>
              <a:t>Ключевые контрольные точки и промежуточные результаты;</a:t>
            </a:r>
          </a:p>
          <a:p>
            <a:r>
              <a:rPr lang="ru-RU" dirty="0" smtClean="0"/>
              <a:t>Анализ хода реализации; причины отклонений и предложения по их устранению (по контрольным периодам)</a:t>
            </a:r>
          </a:p>
          <a:p>
            <a:r>
              <a:rPr lang="ru-RU" dirty="0" smtClean="0"/>
              <a:t>Форма презентации продукта/результата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Формат отчета о выполнении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Постановка  и обоснование проблемы;</a:t>
            </a:r>
          </a:p>
          <a:p>
            <a:r>
              <a:rPr lang="ru-RU" dirty="0" smtClean="0"/>
              <a:t>Предлагаемое проектное решение и продукт/результат;</a:t>
            </a:r>
          </a:p>
          <a:p>
            <a:r>
              <a:rPr lang="ru-RU" dirty="0" smtClean="0"/>
              <a:t>Критерии оценки результата (заданные параметры качества);</a:t>
            </a:r>
            <a:endParaRPr lang="ru-RU" dirty="0"/>
          </a:p>
          <a:p>
            <a:r>
              <a:rPr lang="ru-RU" dirty="0" smtClean="0"/>
              <a:t>Анализ </a:t>
            </a:r>
            <a:r>
              <a:rPr lang="ru-RU" dirty="0"/>
              <a:t>выполнения </a:t>
            </a:r>
            <a:r>
              <a:rPr lang="ru-RU" dirty="0" smtClean="0"/>
              <a:t>проекта: </a:t>
            </a:r>
            <a:r>
              <a:rPr lang="ru-RU" dirty="0"/>
              <a:t>сравнение  запланированных и полученных результатов, анализ </a:t>
            </a:r>
            <a:r>
              <a:rPr lang="ru-RU" dirty="0" smtClean="0"/>
              <a:t>отклонений, </a:t>
            </a:r>
            <a:r>
              <a:rPr lang="ru-RU" i="1" dirty="0" smtClean="0"/>
              <a:t>для групповых проектов</a:t>
            </a:r>
            <a:r>
              <a:rPr lang="ru-RU" dirty="0" smtClean="0"/>
              <a:t> – анализ командной работы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Презентация продукта/результата</a:t>
            </a:r>
          </a:p>
          <a:p>
            <a:r>
              <a:rPr lang="ru-RU" dirty="0"/>
              <a:t>Оценка </a:t>
            </a:r>
            <a:r>
              <a:rPr lang="ru-RU" dirty="0" smtClean="0"/>
              <a:t>проекта: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внутренняя – самооценка,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внешняя- заказчика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800" dirty="0" smtClean="0"/>
              <a:t>Формирование предложений проектов</a:t>
            </a:r>
            <a:endParaRPr lang="ru-RU" sz="3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6" name="Объект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57965"/>
              </p:ext>
            </p:extLst>
          </p:nvPr>
        </p:nvGraphicFramePr>
        <p:xfrm>
          <a:off x="395536" y="1484784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098" y="1525737"/>
            <a:ext cx="822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Предложить проект </a:t>
            </a:r>
            <a:r>
              <a:rPr lang="ru-RU" sz="1600" dirty="0"/>
              <a:t>может любой сотрудник НИУ </a:t>
            </a:r>
            <a:r>
              <a:rPr lang="ru-RU" sz="1600" dirty="0" smtClean="0"/>
              <a:t>ВШЭ от лица инициатора проекта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0288" y="2023516"/>
            <a:ext cx="6157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Инициатором проекта может быть любое подразделения НИУ ВШЭ:</a:t>
            </a:r>
          </a:p>
          <a:p>
            <a:r>
              <a:rPr lang="ru-RU" sz="1600" dirty="0"/>
              <a:t>- факультет/департамент/кафедра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институты и научные подразделения</a:t>
            </a:r>
            <a:r>
              <a:rPr lang="ru-RU" sz="1600" dirty="0"/>
              <a:t>(НУЛ, ПУЛ…)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административное подразделение (Дирекция…)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099" y="6030712"/>
            <a:ext cx="844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Для  формирования проектных предложений создана «Ярмарка проектов» </a:t>
            </a: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29" y="4829671"/>
            <a:ext cx="88752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Академический руководитель </a:t>
            </a:r>
            <a:r>
              <a:rPr lang="ru-RU" sz="1600" dirty="0" smtClean="0"/>
              <a:t>ОП имеет право вето на допуск к участию студентов в проекте.</a:t>
            </a:r>
            <a:endParaRPr lang="ru-RU" sz="160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9275" y="3212976"/>
            <a:ext cx="822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Сторонние организации/физические лица для привлечения студентов НИУ ВШЭ заключают соглашение с НИУ ВШЭ о реализации проекта. Подразделение НИУ ВШЭ, взаимодействующее с этой организацией, считается инициатором проекта от НИУ ВШЭ</a:t>
            </a:r>
          </a:p>
        </p:txBody>
      </p:sp>
      <p:sp>
        <p:nvSpPr>
          <p:cNvPr id="12" name="Прямая соединительная линия 11"/>
          <p:cNvSpPr/>
          <p:nvPr/>
        </p:nvSpPr>
        <p:spPr>
          <a:xfrm>
            <a:off x="452469" y="5301208"/>
            <a:ext cx="8291264" cy="0"/>
          </a:xfrm>
          <a:prstGeom prst="line">
            <a:avLst/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13098" y="4149080"/>
            <a:ext cx="847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Инициатором проекта может выступать студент, однако, реализация такого проекта допустима </a:t>
            </a:r>
            <a:r>
              <a:rPr lang="ru-RU" sz="1600" dirty="0" smtClean="0"/>
              <a:t>только при </a:t>
            </a:r>
            <a:r>
              <a:rPr lang="ru-RU" sz="1600" dirty="0"/>
              <a:t>согласии академического руководителя образовательной программы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5308471"/>
            <a:ext cx="8738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1600" dirty="0"/>
              <a:t>У каждого проекта есть руководитель проекта, который  обеспечивает организацию проекта  и несет ответственность за его реализацию.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3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>Алгоритм работы с Ярмаркой проектов</a:t>
            </a:r>
            <a:endParaRPr lang="ru-RU" sz="3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18146202"/>
              </p:ext>
            </p:extLst>
          </p:nvPr>
        </p:nvGraphicFramePr>
        <p:xfrm>
          <a:off x="539552" y="1454689"/>
          <a:ext cx="2255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85992" y="1492460"/>
            <a:ext cx="607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быть подана любым сотрудником НИУ ВШЭ через личный кабинет.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13677" y="2264742"/>
            <a:ext cx="5971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академический руководитель может отказать своим студентам в допуске к проекту, уведомив об этом письмом на </a:t>
            </a:r>
            <a:r>
              <a:rPr lang="en-US" dirty="0" smtClean="0">
                <a:hlinkClick r:id="rId7"/>
              </a:rPr>
              <a:t>project@hse.ru</a:t>
            </a:r>
            <a:r>
              <a:rPr lang="en-US" dirty="0" smtClean="0"/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85103" y="3212976"/>
            <a:ext cx="597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проектная заявка проходит техническую проверку,  появляется на сайте и становится  доступной для выбора студентами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61447" y="4136306"/>
            <a:ext cx="615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 в течение всего срока записи на проект может подать заявку на участие в проекте (авторизация через </a:t>
            </a:r>
            <a:r>
              <a:rPr lang="en-US" dirty="0" smtClean="0"/>
              <a:t>LMS)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61447" y="4941058"/>
            <a:ext cx="597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случае одобрения кандидатуры студента руководителем проекта менеджер ОП вносит проект в ИУП студента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033455" y="5733256"/>
            <a:ext cx="583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завершения проекта студент предоставляет в учебный офис отчет о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2631"/>
            <a:ext cx="8507288" cy="850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подать заявку на «Ярмарку проектов»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1596" y="1041337"/>
            <a:ext cx="28228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Зайти из личного кабинета сотрудника на Ярмарку проектов</a:t>
            </a:r>
          </a:p>
          <a:p>
            <a:r>
              <a:rPr lang="ru-RU" sz="1400" b="1" dirty="0" smtClean="0"/>
              <a:t>2. Заполнить форму заявки, указав:</a:t>
            </a:r>
            <a:endParaRPr lang="ru-RU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Название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Подразделение-инициатор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Описание проекта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Руководитель </a:t>
            </a:r>
            <a:r>
              <a:rPr lang="ru-RU" sz="1400" dirty="0" smtClean="0"/>
              <a:t>проекта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Тип проекта </a:t>
            </a:r>
            <a:r>
              <a:rPr lang="ru-RU" sz="1400" dirty="0" smtClean="0"/>
              <a:t>- исследовательский</a:t>
            </a:r>
            <a:r>
              <a:rPr lang="ru-RU" sz="1400" dirty="0"/>
              <a:t>, прикладной, </a:t>
            </a:r>
            <a:r>
              <a:rPr lang="ru-RU" sz="1400" dirty="0" smtClean="0"/>
              <a:t>сервисный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Сроки записи на проект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Сроки реализации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Количество кредитов,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Образовательные </a:t>
            </a:r>
            <a:r>
              <a:rPr lang="ru-RU" sz="1400" dirty="0"/>
              <a:t>программы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Пререквизиты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 т.п.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2. </a:t>
            </a:r>
            <a:r>
              <a:rPr lang="ru-RU" sz="1400" b="1" dirty="0" smtClean="0"/>
              <a:t>Прикрепить проектное предложение</a:t>
            </a:r>
          </a:p>
          <a:p>
            <a:pPr lvl="0"/>
            <a:r>
              <a:rPr lang="ru-RU" sz="1400" dirty="0" smtClean="0"/>
              <a:t>3. </a:t>
            </a:r>
            <a:r>
              <a:rPr lang="ru-RU" sz="1400" b="1" dirty="0" smtClean="0"/>
              <a:t>Перевести заявку в статус «Рассмотрение ДООП» и сохранить ее.</a:t>
            </a:r>
            <a:endParaRPr lang="ru-RU" sz="14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5760641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76064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Типовая форма проектного предложения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разделы:</a:t>
            </a:r>
            <a:endParaRPr lang="ru-RU" dirty="0"/>
          </a:p>
          <a:p>
            <a:pPr marL="400050" indent="-400050">
              <a:buAutoNum type="romanUcPeriod"/>
            </a:pPr>
            <a:r>
              <a:rPr lang="ru-RU" b="1" dirty="0" smtClean="0"/>
              <a:t>Общая информация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Подразделение-инициатор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Руководитель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Цель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Задачи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Трудоемкость проекта (в часах, в ЗЕ)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Основное содержание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Сроки и этапы реализации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Планируемые результаты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оценивания проекта</a:t>
            </a:r>
          </a:p>
          <a:p>
            <a:r>
              <a:rPr lang="en-US" dirty="0" smtClean="0"/>
              <a:t>II. </a:t>
            </a:r>
            <a:r>
              <a:rPr lang="ru-RU" b="1" dirty="0" smtClean="0"/>
              <a:t>Характеристика участников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Роль в проекте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Количество вакантных мест в проекте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ОП, на которых обучаются участники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Требования к участникам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4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в ОС НИУ ВШЭ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Проектная работа входит в раздел Б.ПД «Практики, проектная и/или научно-исследовательская работа» и содержательно описана в п.6.3 ОС НИУ ВШЭ.</a:t>
            </a:r>
          </a:p>
          <a:p>
            <a:r>
              <a:rPr lang="ru-RU" dirty="0" smtClean="0"/>
              <a:t>Раздел имеет объем от 48 ЗЕ (за редким исключением), проектная работа – от 3 до 20 ЗЕ в разных ОС; </a:t>
            </a:r>
            <a:r>
              <a:rPr lang="ru-RU" dirty="0" smtClean="0">
                <a:solidFill>
                  <a:srgbClr val="FF0000"/>
                </a:solidFill>
              </a:rPr>
              <a:t>важно</a:t>
            </a:r>
            <a:r>
              <a:rPr lang="ru-RU" dirty="0" smtClean="0"/>
              <a:t>: на уровне ОС не регулируется жестко</a:t>
            </a:r>
          </a:p>
          <a:p>
            <a:r>
              <a:rPr lang="ru-RU" dirty="0" smtClean="0"/>
              <a:t> Практически все ОС имеют запись «проектная работа», есть специфика направлений (например, «практикум и проектная работа» -Психология; «научно-исследовательские семинары» – Математика)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2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Модерация</a:t>
            </a:r>
            <a:r>
              <a:rPr lang="ru-RU" dirty="0" smtClean="0"/>
              <a:t>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20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0" y="1432868"/>
            <a:ext cx="837352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950" y="29938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электронную почту руководителя проекта, академического руководителя образовательной программы и Дирекции ООП автоматически поступят уведомления о добавлении новой  проектной заявки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006" y="4797152"/>
            <a:ext cx="8349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Академический руководитель образовательной программы, ознакомившись с проектным предложением, может заблокировать доступ студентам своей программы для участия в проекте. Для этого необходимо сообщить об этом решении на </a:t>
            </a:r>
            <a:r>
              <a:rPr lang="en-US" dirty="0" smtClean="0">
                <a:hlinkClick r:id="rId3"/>
              </a:rPr>
              <a:t>project@hse.ru</a:t>
            </a:r>
            <a:r>
              <a:rPr lang="en-US" dirty="0" smtClean="0"/>
              <a:t> </a:t>
            </a:r>
            <a:r>
              <a:rPr lang="ru-RU" dirty="0" smtClean="0"/>
              <a:t>не позднее пяти дней с момента поступления уведомления.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Ярмарка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21</a:t>
            </a:fld>
            <a:endParaRPr lang="ru-RU"/>
          </a:p>
        </p:txBody>
      </p:sp>
      <p:pic>
        <p:nvPicPr>
          <p:cNvPr id="1026" name="74579915-6EDB-4D35-BE0C-03AAE409DDA2" descr="4E5BCAC7-3F92-47EB-A783-03DB01BF0338@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664273" cy="46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6017942"/>
            <a:ext cx="337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http://www.hse.ru/org/hse/pfair/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нормативные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Положение о проектной, научно-исследовательской  работе и практиках студентов НИУ ВШЭ;</a:t>
            </a:r>
          </a:p>
          <a:p>
            <a:r>
              <a:rPr lang="ru-RU" dirty="0" smtClean="0"/>
              <a:t>Регламент о порядке размещения проектов на корпоративном сайте НИУ ВШЭ;</a:t>
            </a:r>
          </a:p>
          <a:p>
            <a:r>
              <a:rPr lang="ru-RU" dirty="0" smtClean="0"/>
              <a:t>Шаблоны (типовые формы):</a:t>
            </a:r>
          </a:p>
          <a:p>
            <a:pPr marL="0" indent="0">
              <a:buNone/>
            </a:pPr>
            <a:r>
              <a:rPr lang="ru-RU" dirty="0" smtClean="0"/>
              <a:t>дневника проекта, отчета по проекту, отзыва руководителя/заказчика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2016 год </a:t>
            </a:r>
            <a:r>
              <a:rPr lang="en-US" sz="2000" dirty="0" smtClean="0"/>
              <a:t>–</a:t>
            </a:r>
            <a:r>
              <a:rPr lang="ru-RU" sz="2000" dirty="0" smtClean="0"/>
              <a:t> электронное портфолио студента</a:t>
            </a:r>
          </a:p>
          <a:p>
            <a:pPr marL="0" indent="0">
              <a:buNone/>
            </a:pPr>
            <a:r>
              <a:rPr lang="en-US" sz="2000" dirty="0" err="1" smtClean="0"/>
              <a:t>П</a:t>
            </a:r>
            <a:r>
              <a:rPr lang="ru-RU" sz="2000" dirty="0" smtClean="0"/>
              <a:t>озволит: </a:t>
            </a:r>
          </a:p>
          <a:p>
            <a:pPr>
              <a:buFontTx/>
              <a:buChar char="-"/>
            </a:pPr>
            <a:r>
              <a:rPr lang="ru-RU" sz="2000" dirty="0" smtClean="0"/>
              <a:t>синхронизировать сведения из всех систем (</a:t>
            </a:r>
            <a:r>
              <a:rPr lang="en-US" sz="2000" dirty="0" smtClean="0"/>
              <a:t>LMS, </a:t>
            </a:r>
            <a:r>
              <a:rPr lang="ru-RU" sz="2000" dirty="0" smtClean="0"/>
              <a:t>АСАВ)</a:t>
            </a:r>
          </a:p>
          <a:p>
            <a:pPr>
              <a:buFontTx/>
              <a:buChar char="-"/>
            </a:pPr>
            <a:r>
              <a:rPr lang="ru-RU" sz="2000" dirty="0" smtClean="0"/>
              <a:t>собрать все достижения студента за период обучения в одном месте </a:t>
            </a:r>
          </a:p>
          <a:p>
            <a:pPr>
              <a:buFontTx/>
              <a:buChar char="-"/>
            </a:pPr>
            <a:r>
              <a:rPr lang="ru-RU" sz="2000" dirty="0" smtClean="0"/>
              <a:t>упростит отбор студентов для участия в различных конкурсах</a:t>
            </a:r>
            <a:r>
              <a:rPr lang="ru-RU" sz="2000" dirty="0"/>
              <a:t>,</a:t>
            </a:r>
            <a:r>
              <a:rPr lang="ru-RU" sz="2000" dirty="0" smtClean="0"/>
              <a:t> проектах, грантах</a:t>
            </a:r>
          </a:p>
          <a:p>
            <a:pPr>
              <a:buFontTx/>
              <a:buChar char="-"/>
            </a:pPr>
            <a:r>
              <a:rPr lang="ru-RU" sz="2000" dirty="0" smtClean="0"/>
              <a:t>по желанию студента портфолио может быть открыто для публичного доступа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en-US" sz="2000" dirty="0" smtClean="0"/>
              <a:t>…</a:t>
            </a: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7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признаки проектов, практик и НИР студентов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Таблица с тремя колонками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10076"/>
              </p:ext>
            </p:extLst>
          </p:nvPr>
        </p:nvGraphicFramePr>
        <p:xfrm>
          <a:off x="539552" y="1484782"/>
          <a:ext cx="8280920" cy="516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872208"/>
                <a:gridCol w="2448272"/>
                <a:gridCol w="2304256"/>
              </a:tblGrid>
              <a:tr h="504058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НИР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процесса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 целеполагание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Иногда рутинная («обеспечивающая»), циклическая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</a:t>
                      </a:r>
                      <a:r>
                        <a:rPr lang="ru-RU" baseline="0" dirty="0" smtClean="0"/>
                        <a:t> проверку гипотезы (может быть и проектного типа),  атрибутика научной работы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Основной</a:t>
                      </a:r>
                      <a:r>
                        <a:rPr lang="ru-RU" b="1" baseline="0" dirty="0" smtClean="0"/>
                        <a:t> результат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«Продукт»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 профессиональной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Доказанная или опровергнутая</a:t>
                      </a:r>
                      <a:r>
                        <a:rPr lang="ru-RU" baseline="0" dirty="0" smtClean="0"/>
                        <a:t> гипотеза, новое знание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Образовательная задача для студента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получение «продукта» с заданными качествами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рефлексия профессионального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Получение положительного/ отрицательного результата и рефлексия полученного опыта - равнозначны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5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признаки проектов, практик и НИР студентов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Таблица с тремя колонками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52719"/>
              </p:ext>
            </p:extLst>
          </p:nvPr>
        </p:nvGraphicFramePr>
        <p:xfrm>
          <a:off x="395536" y="1484782"/>
          <a:ext cx="8424936" cy="460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2051289"/>
                <a:gridCol w="2582426"/>
                <a:gridCol w="2106234"/>
              </a:tblGrid>
              <a:tr h="43205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НИР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Основные образовательные</a:t>
                      </a:r>
                      <a:r>
                        <a:rPr lang="ru-RU" b="1" baseline="0" dirty="0" smtClean="0"/>
                        <a:t> результаты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проектных компетенций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профессиональной/производственной средой, развитие профессиональных НЕ (кроме) проектных компетенций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исследовательских компетенций   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Выбор темы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Определяется заказчиками или участниками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</a:t>
                      </a:r>
                      <a:r>
                        <a:rPr lang="ru-RU" sz="1600" baseline="0" dirty="0" smtClean="0"/>
                        <a:t> задачами образовательного процесса и закреплен в ОС (учебная/</a:t>
                      </a:r>
                    </a:p>
                    <a:p>
                      <a:r>
                        <a:rPr lang="ru-RU" sz="1600" baseline="0" dirty="0" smtClean="0"/>
                        <a:t>педагогическая и т.п.)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Обусловлена научной актуальностью; часто – определяется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научным руководителем</a:t>
                      </a:r>
                      <a:r>
                        <a:rPr lang="ru-RU" sz="1600" baseline="0" dirty="0" smtClean="0"/>
                        <a:t>/лабораторией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Формальные требования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ТЗ\проектная заявка\проектное решение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Договор, база практики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Публичность результата?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проектов: 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«Сервисные» </a:t>
            </a:r>
            <a:r>
              <a:rPr lang="ru-RU" dirty="0" smtClean="0"/>
              <a:t>– не более 25 % от проектов, разрешенных стандартом (от 0,75 до 3,5 кредитов)</a:t>
            </a:r>
          </a:p>
          <a:p>
            <a:r>
              <a:rPr lang="ru-RU" b="1" dirty="0" smtClean="0"/>
              <a:t>Научные</a:t>
            </a:r>
            <a:r>
              <a:rPr lang="ru-RU" dirty="0" smtClean="0"/>
              <a:t> – в рамках НИРС и деятельности лабораторий</a:t>
            </a:r>
          </a:p>
          <a:p>
            <a:r>
              <a:rPr lang="ru-RU" b="1" dirty="0" smtClean="0"/>
              <a:t>Прикладные</a:t>
            </a:r>
            <a:r>
              <a:rPr lang="ru-RU" dirty="0" smtClean="0"/>
              <a:t> – решение конкретных задач профессиональной деятельности (в </a:t>
            </a:r>
            <a:r>
              <a:rPr lang="ru-RU" dirty="0" err="1" smtClean="0"/>
              <a:t>т.ч</a:t>
            </a:r>
            <a:r>
              <a:rPr lang="ru-RU" dirty="0" smtClean="0"/>
              <a:t>. по прямым заказам работодателей)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проектов: организация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Индивидуальные – </a:t>
            </a:r>
            <a:r>
              <a:rPr lang="ru-RU" dirty="0" smtClean="0"/>
              <a:t>выполняются одним участником</a:t>
            </a:r>
          </a:p>
          <a:p>
            <a:r>
              <a:rPr lang="ru-RU" b="1" dirty="0" smtClean="0"/>
              <a:t>Групповые </a:t>
            </a:r>
            <a:r>
              <a:rPr lang="ru-RU" dirty="0" smtClean="0"/>
              <a:t> – выполняются группой участников –студентов НИУ ВШЭ</a:t>
            </a:r>
          </a:p>
          <a:p>
            <a:r>
              <a:rPr lang="ru-RU" b="1" dirty="0" smtClean="0"/>
              <a:t>Совместные</a:t>
            </a:r>
            <a:r>
              <a:rPr lang="ru-RU" dirty="0" smtClean="0"/>
              <a:t> – выполняются группой участников, в которую входят, наряду с другими, студенты НИУ ВШЭ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проектов: предметное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Предметные – </a:t>
            </a:r>
            <a:r>
              <a:rPr lang="ru-RU" dirty="0" smtClean="0"/>
              <a:t>в рамках одного предметного поля/направления подготовки</a:t>
            </a:r>
          </a:p>
          <a:p>
            <a:r>
              <a:rPr lang="ru-RU" b="1" dirty="0" err="1" smtClean="0"/>
              <a:t>Межпредметные</a:t>
            </a:r>
            <a:r>
              <a:rPr lang="ru-RU" b="1" dirty="0" smtClean="0"/>
              <a:t> </a:t>
            </a:r>
            <a:r>
              <a:rPr lang="ru-RU" dirty="0" smtClean="0"/>
              <a:t> – на стыке направлений, с участием «специалистов» разных предметных полей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/>
              <a:t>Правила выбора проектов студентами</a:t>
            </a:r>
            <a:endParaRPr lang="ru-RU" sz="3800" dirty="0"/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146459"/>
              </p:ext>
            </p:extLst>
          </p:nvPr>
        </p:nvGraphicFramePr>
        <p:xfrm>
          <a:off x="539552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Примеры выбора студентами проектов</a:t>
            </a:r>
            <a:endParaRPr lang="ru-RU" sz="3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студент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056765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Другой студент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41628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D17D-6DBC-49C5-A82B-C9A3180100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17777</TotalTime>
  <Words>1549</Words>
  <Application>Microsoft Office PowerPoint</Application>
  <PresentationFormat>Экран (4:3)</PresentationFormat>
  <Paragraphs>228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Проектная работа студентов бакалавриата НИУ ВШЭ</vt:lpstr>
      <vt:lpstr>Место в ОС НИУ ВШЭ</vt:lpstr>
      <vt:lpstr>Отличительные признаки проектов, практик и НИР студентов  </vt:lpstr>
      <vt:lpstr>Отличительные признаки проектов, практик и НИР студентов  </vt:lpstr>
      <vt:lpstr>Типы проектов: назначение</vt:lpstr>
      <vt:lpstr>Типы проектов: организация</vt:lpstr>
      <vt:lpstr>Типы проектов: предметное содержание</vt:lpstr>
      <vt:lpstr>Правила выбора проектов студентами</vt:lpstr>
      <vt:lpstr>Примеры выбора студентами проектов</vt:lpstr>
      <vt:lpstr>Что может быть приравнено к проектам</vt:lpstr>
      <vt:lpstr>Оценивание результатов проектной деятельности студента</vt:lpstr>
      <vt:lpstr>Учет оценок за проекты </vt:lpstr>
      <vt:lpstr>Отчетность по проектам</vt:lpstr>
      <vt:lpstr>Содержание дневника проекта</vt:lpstr>
      <vt:lpstr>Формат отчета о выполнении проекта</vt:lpstr>
      <vt:lpstr>Формирование предложений проектов</vt:lpstr>
      <vt:lpstr>Алгоритм работы с Ярмаркой проектов</vt:lpstr>
      <vt:lpstr>Как подать заявку на «Ярмарку проектов»</vt:lpstr>
      <vt:lpstr>Типовая форма проектного предложения</vt:lpstr>
      <vt:lpstr>Модерация проектов</vt:lpstr>
      <vt:lpstr>Ярмарка проектов</vt:lpstr>
      <vt:lpstr>Локальные нормативные акты</vt:lpstr>
      <vt:lpstr>Перспективы развития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студентов бакалавриата НИУ ВШЭ</dc:title>
  <dc:creator>Анна Коровко</dc:creator>
  <cp:lastModifiedBy>Лукашова Ольга Александровна</cp:lastModifiedBy>
  <cp:revision>65</cp:revision>
  <dcterms:created xsi:type="dcterms:W3CDTF">2015-05-05T09:11:46Z</dcterms:created>
  <dcterms:modified xsi:type="dcterms:W3CDTF">2015-07-15T13:51:05Z</dcterms:modified>
</cp:coreProperties>
</file>