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310" r:id="rId3"/>
    <p:sldId id="311" r:id="rId4"/>
    <p:sldId id="348" r:id="rId5"/>
    <p:sldId id="345" r:id="rId6"/>
    <p:sldId id="312" r:id="rId7"/>
    <p:sldId id="344" r:id="rId8"/>
    <p:sldId id="349" r:id="rId9"/>
    <p:sldId id="347" r:id="rId10"/>
    <p:sldId id="343" r:id="rId11"/>
    <p:sldId id="346" r:id="rId12"/>
    <p:sldId id="350" r:id="rId13"/>
    <p:sldId id="351" r:id="rId14"/>
    <p:sldId id="35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elix Lopez Iturriaga" initials="FL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94612E"/>
    <a:srgbClr val="000099"/>
    <a:srgbClr val="20409A"/>
    <a:srgbClr val="262262"/>
    <a:srgbClr val="224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4086" autoAdjust="0"/>
  </p:normalViewPr>
  <p:slideViewPr>
    <p:cSldViewPr>
      <p:cViewPr varScale="1">
        <p:scale>
          <a:sx n="70" d="100"/>
          <a:sy n="70" d="100"/>
        </p:scale>
        <p:origin x="45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812338398450044E-2"/>
          <c:y val="6.2707586838789908E-2"/>
          <c:w val="0.89161527288567399"/>
          <c:h val="0.5701451267200052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ОАО Новороссийский коммерческий порт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6.3125799999999996E-2</c:v>
                </c:pt>
                <c:pt idx="1">
                  <c:v>7.8294900000000001E-2</c:v>
                </c:pt>
                <c:pt idx="2">
                  <c:v>6.31636E-2</c:v>
                </c:pt>
                <c:pt idx="3">
                  <c:v>5.85853E-2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Лидер отрасли: Сибирские авиалинии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0.36166369999999998</c:v>
                </c:pt>
                <c:pt idx="1">
                  <c:v>0.35600530000000002</c:v>
                </c:pt>
                <c:pt idx="2">
                  <c:v>0.35838900000000001</c:v>
                </c:pt>
                <c:pt idx="3">
                  <c:v>0.33087309999999998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Среднее по отрасли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0.1890445</c:v>
                </c:pt>
                <c:pt idx="1">
                  <c:v>0.18644910000000001</c:v>
                </c:pt>
                <c:pt idx="2">
                  <c:v>0.1827838</c:v>
                </c:pt>
                <c:pt idx="3">
                  <c:v>0.16067529999999999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6600984"/>
        <c:axId val="406606080"/>
      </c:lineChart>
      <c:catAx>
        <c:axId val="406600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6606080"/>
        <c:crosses val="autoZero"/>
        <c:auto val="1"/>
        <c:lblAlgn val="ctr"/>
        <c:lblOffset val="100"/>
        <c:noMultiLvlLbl val="0"/>
      </c:catAx>
      <c:valAx>
        <c:axId val="406606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066009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предприятие А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Инновационные ресурсы</c:v>
                </c:pt>
                <c:pt idx="1">
                  <c:v>Информационные ресурсы</c:v>
                </c:pt>
                <c:pt idx="2">
                  <c:v>Отношенческие ресурсы</c:v>
                </c:pt>
                <c:pt idx="3">
                  <c:v>Человеческие ресурсы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0.41899999999999998</c:v>
                </c:pt>
                <c:pt idx="1">
                  <c:v>0.42499999999999999</c:v>
                </c:pt>
                <c:pt idx="2">
                  <c:v>0.35099999999999998</c:v>
                </c:pt>
                <c:pt idx="3">
                  <c:v>0.21299999999999999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отрасль</c:v>
                </c:pt>
              </c:strCache>
            </c:strRef>
          </c:tx>
          <c:spPr>
            <a:ln w="3492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Инновационные ресурсы</c:v>
                </c:pt>
                <c:pt idx="1">
                  <c:v>Информационные ресурсы</c:v>
                </c:pt>
                <c:pt idx="2">
                  <c:v>Отношенческие ресурсы</c:v>
                </c:pt>
                <c:pt idx="3">
                  <c:v>Человеческие ресурсы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0.311</c:v>
                </c:pt>
                <c:pt idx="1">
                  <c:v>0.5</c:v>
                </c:pt>
                <c:pt idx="2">
                  <c:v>0.28999999999999998</c:v>
                </c:pt>
                <c:pt idx="3">
                  <c:v>0.4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лидеры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Лист1!$A$2:$A$5</c:f>
              <c:strCache>
                <c:ptCount val="4"/>
                <c:pt idx="0">
                  <c:v>Инновационные ресурсы</c:v>
                </c:pt>
                <c:pt idx="1">
                  <c:v>Информационные ресурсы</c:v>
                </c:pt>
                <c:pt idx="2">
                  <c:v>Отношенческие ресурсы</c:v>
                </c:pt>
                <c:pt idx="3">
                  <c:v>Человеческие ресурсы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0.7</c:v>
                </c:pt>
                <c:pt idx="1">
                  <c:v>0.8</c:v>
                </c:pt>
                <c:pt idx="2">
                  <c:v>0.6</c:v>
                </c:pt>
                <c:pt idx="3">
                  <c:v>0.79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96915576"/>
        <c:axId val="496909304"/>
      </c:radarChart>
      <c:catAx>
        <c:axId val="496915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6909304"/>
        <c:crosses val="autoZero"/>
        <c:auto val="1"/>
        <c:lblAlgn val="ctr"/>
        <c:lblOffset val="100"/>
        <c:noMultiLvlLbl val="0"/>
      </c:catAx>
      <c:valAx>
        <c:axId val="496909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6915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6943350831146228E-3"/>
          <c:y val="1.1904761904761904E-2"/>
          <c:w val="0.58783355205599297"/>
          <c:h val="6.6964754405699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AE24F5-D1F8-4717-9391-E24B6F3E0A0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5A1C7E-5A22-4052-A541-EB08EE5D6C82}">
      <dgm:prSet phldrT="[Текст]" custT="1"/>
      <dgm:spPr>
        <a:ln>
          <a:noFill/>
        </a:ln>
      </dgm:spPr>
      <dgm:t>
        <a:bodyPr/>
        <a:lstStyle/>
        <a:p>
          <a:r>
            <a:rPr lang="ru-RU" sz="2000" b="0" dirty="0" smtClean="0"/>
            <a:t>Индекс интеллектуального капитала</a:t>
          </a:r>
          <a:endParaRPr lang="ru-RU" sz="2000" b="0" dirty="0"/>
        </a:p>
      </dgm:t>
    </dgm:pt>
    <dgm:pt modelId="{12745D3C-488F-4DCA-BE0E-2EC45F7D4803}" type="parTrans" cxnId="{7DE72BB7-D6F9-43BC-B68F-8FDE0FE8B800}">
      <dgm:prSet/>
      <dgm:spPr/>
      <dgm:t>
        <a:bodyPr/>
        <a:lstStyle/>
        <a:p>
          <a:endParaRPr lang="ru-RU" sz="1800"/>
        </a:p>
      </dgm:t>
    </dgm:pt>
    <dgm:pt modelId="{5C14AEA4-D13B-43C3-824C-C1AFAC793FF9}" type="sibTrans" cxnId="{7DE72BB7-D6F9-43BC-B68F-8FDE0FE8B800}">
      <dgm:prSet/>
      <dgm:spPr/>
      <dgm:t>
        <a:bodyPr/>
        <a:lstStyle/>
        <a:p>
          <a:endParaRPr lang="ru-RU" sz="1800"/>
        </a:p>
      </dgm:t>
    </dgm:pt>
    <dgm:pt modelId="{8A6D94D6-AF1E-4C28-BF2D-90D43EB18C11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/>
            <a:t>Индекс человеческих ресурсов</a:t>
          </a:r>
          <a:endParaRPr lang="ru-RU" sz="1800" dirty="0"/>
        </a:p>
      </dgm:t>
    </dgm:pt>
    <dgm:pt modelId="{6CFACCA9-37E0-442B-BC3A-D317E42BD71F}" type="parTrans" cxnId="{57563306-B65C-43A6-8752-472ECD6A6C1B}">
      <dgm:prSet/>
      <dgm:spPr/>
      <dgm:t>
        <a:bodyPr/>
        <a:lstStyle/>
        <a:p>
          <a:endParaRPr lang="ru-RU" sz="1800"/>
        </a:p>
      </dgm:t>
    </dgm:pt>
    <dgm:pt modelId="{6B2EA15F-883C-4221-A820-DA934B2956A8}" type="sibTrans" cxnId="{57563306-B65C-43A6-8752-472ECD6A6C1B}">
      <dgm:prSet/>
      <dgm:spPr/>
      <dgm:t>
        <a:bodyPr/>
        <a:lstStyle/>
        <a:p>
          <a:endParaRPr lang="ru-RU" sz="1800"/>
        </a:p>
      </dgm:t>
    </dgm:pt>
    <dgm:pt modelId="{09534E1E-E62E-4C20-BDCD-202AB1D3C9A1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/>
            <a:t>Индекс структурных ресурсов</a:t>
          </a:r>
          <a:endParaRPr lang="ru-RU" sz="1800" dirty="0"/>
        </a:p>
      </dgm:t>
    </dgm:pt>
    <dgm:pt modelId="{195F7CDD-7E21-46E8-BE95-5844E9A584A4}" type="parTrans" cxnId="{19646D33-4AA0-4FA5-AB41-F7696207010D}">
      <dgm:prSet/>
      <dgm:spPr/>
      <dgm:t>
        <a:bodyPr/>
        <a:lstStyle/>
        <a:p>
          <a:endParaRPr lang="ru-RU" sz="1800"/>
        </a:p>
      </dgm:t>
    </dgm:pt>
    <dgm:pt modelId="{B8DD8EFF-2874-43E2-8F23-26458CC1032A}" type="sibTrans" cxnId="{19646D33-4AA0-4FA5-AB41-F7696207010D}">
      <dgm:prSet/>
      <dgm:spPr/>
      <dgm:t>
        <a:bodyPr/>
        <a:lstStyle/>
        <a:p>
          <a:endParaRPr lang="ru-RU" sz="1800"/>
        </a:p>
      </dgm:t>
    </dgm:pt>
    <dgm:pt modelId="{C8A4EC5D-0597-44C4-883B-76B8C7E1E8A4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/>
            <a:t>Индекс </a:t>
          </a:r>
          <a:r>
            <a:rPr lang="ru-RU" sz="1800" err="1" smtClean="0"/>
            <a:t>отношенческих</a:t>
          </a:r>
          <a:r>
            <a:rPr lang="ru-RU" sz="1800" smtClean="0"/>
            <a:t> ресурсов</a:t>
          </a:r>
          <a:endParaRPr lang="ru-RU" sz="1800" dirty="0"/>
        </a:p>
      </dgm:t>
    </dgm:pt>
    <dgm:pt modelId="{F22565DA-5A69-4828-B95A-19B3A4E6D28B}" type="parTrans" cxnId="{8D20D0EB-4D7B-4907-BD2F-F3C7D7EF913B}">
      <dgm:prSet/>
      <dgm:spPr/>
      <dgm:t>
        <a:bodyPr/>
        <a:lstStyle/>
        <a:p>
          <a:endParaRPr lang="ru-RU" sz="1800"/>
        </a:p>
      </dgm:t>
    </dgm:pt>
    <dgm:pt modelId="{7FB99A47-7E06-4C8A-97DC-0AF0B9EF8200}" type="sibTrans" cxnId="{8D20D0EB-4D7B-4907-BD2F-F3C7D7EF913B}">
      <dgm:prSet/>
      <dgm:spPr/>
      <dgm:t>
        <a:bodyPr/>
        <a:lstStyle/>
        <a:p>
          <a:endParaRPr lang="ru-RU" sz="1800"/>
        </a:p>
      </dgm:t>
    </dgm:pt>
    <dgm:pt modelId="{06A53544-10F6-4178-87AB-D1BDF8B2A92A}">
      <dgm:prSet custT="1"/>
      <dgm:spPr>
        <a:ln>
          <a:noFill/>
        </a:ln>
      </dgm:spPr>
      <dgm:t>
        <a:bodyPr/>
        <a:lstStyle/>
        <a:p>
          <a:r>
            <a:rPr lang="ru-RU" sz="1400" dirty="0" smtClean="0"/>
            <a:t>Издержки на одного работника</a:t>
          </a:r>
        </a:p>
        <a:p>
          <a:r>
            <a:rPr lang="ru-RU" sz="1400" dirty="0" smtClean="0"/>
            <a:t>Наличие корпоративного университета</a:t>
          </a:r>
        </a:p>
        <a:p>
          <a:r>
            <a:rPr lang="ru-RU" sz="1400" dirty="0" smtClean="0"/>
            <a:t>Квалификация совета директоров</a:t>
          </a:r>
          <a:endParaRPr lang="ru-RU" sz="1400" dirty="0"/>
        </a:p>
      </dgm:t>
    </dgm:pt>
    <dgm:pt modelId="{FDE297BF-1D85-4982-AAAB-27939A55E21A}" type="parTrans" cxnId="{E481A03F-835D-4EAD-B9A0-8DE88C620B0D}">
      <dgm:prSet/>
      <dgm:spPr/>
      <dgm:t>
        <a:bodyPr/>
        <a:lstStyle/>
        <a:p>
          <a:endParaRPr lang="ru-RU" sz="1800"/>
        </a:p>
      </dgm:t>
    </dgm:pt>
    <dgm:pt modelId="{C1840C20-CE6D-459E-B09E-0323D03ECE26}" type="sibTrans" cxnId="{E481A03F-835D-4EAD-B9A0-8DE88C620B0D}">
      <dgm:prSet/>
      <dgm:spPr/>
      <dgm:t>
        <a:bodyPr/>
        <a:lstStyle/>
        <a:p>
          <a:endParaRPr lang="ru-RU" sz="1800"/>
        </a:p>
      </dgm:t>
    </dgm:pt>
    <dgm:pt modelId="{41406229-B380-431C-B1DD-33DBAF946F49}">
      <dgm:prSet custT="1"/>
      <dgm:spPr>
        <a:ln>
          <a:noFill/>
        </a:ln>
      </dgm:spPr>
      <dgm:t>
        <a:bodyPr/>
        <a:lstStyle/>
        <a:p>
          <a:r>
            <a:rPr lang="ru-RU" sz="1400" dirty="0" smtClean="0"/>
            <a:t>Индекс информационных ресурсов (ИКТ)</a:t>
          </a:r>
          <a:endParaRPr lang="ru-RU" sz="1400" dirty="0"/>
        </a:p>
      </dgm:t>
    </dgm:pt>
    <dgm:pt modelId="{92EE74F1-3667-42A8-A677-BD0F4579DECA}" type="parTrans" cxnId="{6730AF20-1381-4C28-87AB-7B878F08ABC9}">
      <dgm:prSet/>
      <dgm:spPr/>
      <dgm:t>
        <a:bodyPr/>
        <a:lstStyle/>
        <a:p>
          <a:endParaRPr lang="ru-RU" sz="1800"/>
        </a:p>
      </dgm:t>
    </dgm:pt>
    <dgm:pt modelId="{FA3D6A1E-6EF0-4DCE-849D-A86E0378EF0B}" type="sibTrans" cxnId="{6730AF20-1381-4C28-87AB-7B878F08ABC9}">
      <dgm:prSet/>
      <dgm:spPr/>
      <dgm:t>
        <a:bodyPr/>
        <a:lstStyle/>
        <a:p>
          <a:endParaRPr lang="ru-RU" sz="1800"/>
        </a:p>
      </dgm:t>
    </dgm:pt>
    <dgm:pt modelId="{58BE90E2-B523-41BF-BFA0-B0FD6B706924}">
      <dgm:prSet custT="1"/>
      <dgm:spPr>
        <a:ln>
          <a:noFill/>
        </a:ln>
      </dgm:spPr>
      <dgm:t>
        <a:bodyPr/>
        <a:lstStyle/>
        <a:p>
          <a:r>
            <a:rPr lang="ru-RU" sz="1400" dirty="0" smtClean="0"/>
            <a:t>Индекс инновационных ресурсов</a:t>
          </a:r>
          <a:endParaRPr lang="ru-RU" sz="1400" dirty="0"/>
        </a:p>
      </dgm:t>
    </dgm:pt>
    <dgm:pt modelId="{3D11A2A5-F57A-4B23-B790-8F8773FC90BE}" type="parTrans" cxnId="{B13CF6EC-28B5-40CE-8706-624B2C09C899}">
      <dgm:prSet/>
      <dgm:spPr/>
      <dgm:t>
        <a:bodyPr/>
        <a:lstStyle/>
        <a:p>
          <a:endParaRPr lang="ru-RU" sz="1800"/>
        </a:p>
      </dgm:t>
    </dgm:pt>
    <dgm:pt modelId="{3C112406-AC9B-4373-ADB0-5B820FD13D4F}" type="sibTrans" cxnId="{B13CF6EC-28B5-40CE-8706-624B2C09C899}">
      <dgm:prSet/>
      <dgm:spPr/>
      <dgm:t>
        <a:bodyPr/>
        <a:lstStyle/>
        <a:p>
          <a:endParaRPr lang="ru-RU" sz="1800"/>
        </a:p>
      </dgm:t>
    </dgm:pt>
    <dgm:pt modelId="{12119FBF-78C1-4D9D-B65F-1EDDEE1CF446}">
      <dgm:prSet custT="1"/>
      <dgm:spPr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ru-RU" sz="1400" dirty="0" smtClean="0"/>
            <a:t>Наличие </a:t>
          </a:r>
          <a:r>
            <a:rPr lang="en-US" sz="1400" dirty="0" smtClean="0"/>
            <a:t>ERP </a:t>
          </a:r>
          <a:r>
            <a:rPr lang="ru-RU" sz="1400" dirty="0" smtClean="0"/>
            <a:t>системы</a:t>
          </a:r>
        </a:p>
        <a:p>
          <a:pPr>
            <a:lnSpc>
              <a:spcPct val="100000"/>
            </a:lnSpc>
          </a:pPr>
          <a:r>
            <a:rPr lang="ru-RU" sz="1400" dirty="0" smtClean="0"/>
            <a:t>Наличие системы УЗ</a:t>
          </a:r>
        </a:p>
        <a:p>
          <a:pPr>
            <a:lnSpc>
              <a:spcPct val="100000"/>
            </a:lnSpc>
          </a:pPr>
          <a:r>
            <a:rPr lang="ru-RU" sz="1400" dirty="0" smtClean="0"/>
            <a:t>Качество сайта</a:t>
          </a:r>
          <a:endParaRPr lang="ru-RU" sz="1400" dirty="0"/>
        </a:p>
      </dgm:t>
    </dgm:pt>
    <dgm:pt modelId="{600728A0-215B-4168-A0EB-0C9841D0F681}" type="parTrans" cxnId="{F5797708-44B3-49E7-B820-DDE91DDF39C0}">
      <dgm:prSet/>
      <dgm:spPr/>
      <dgm:t>
        <a:bodyPr/>
        <a:lstStyle/>
        <a:p>
          <a:endParaRPr lang="ru-RU" sz="1800"/>
        </a:p>
      </dgm:t>
    </dgm:pt>
    <dgm:pt modelId="{59DF1909-6AAA-4CD0-AB3A-031CFDC655BB}" type="sibTrans" cxnId="{F5797708-44B3-49E7-B820-DDE91DDF39C0}">
      <dgm:prSet/>
      <dgm:spPr/>
      <dgm:t>
        <a:bodyPr/>
        <a:lstStyle/>
        <a:p>
          <a:endParaRPr lang="ru-RU" sz="1800"/>
        </a:p>
      </dgm:t>
    </dgm:pt>
    <dgm:pt modelId="{BCF792EF-253E-4FC1-B76F-7F920BF31CD2}">
      <dgm:prSet custT="1"/>
      <dgm:spPr>
        <a:ln>
          <a:noFill/>
        </a:ln>
      </dgm:spPr>
      <dgm:t>
        <a:bodyPr/>
        <a:lstStyle/>
        <a:p>
          <a:r>
            <a:rPr lang="ru-RU" sz="1400" dirty="0" smtClean="0"/>
            <a:t>Расходы на НИОКР</a:t>
          </a:r>
        </a:p>
        <a:p>
          <a:r>
            <a:rPr lang="ru-RU" sz="1400" dirty="0" smtClean="0"/>
            <a:t>Количество патентов</a:t>
          </a:r>
        </a:p>
        <a:p>
          <a:r>
            <a:rPr lang="ru-RU" sz="1400" dirty="0" smtClean="0"/>
            <a:t>Доля НМА</a:t>
          </a:r>
          <a:endParaRPr lang="ru-RU" sz="1400" dirty="0"/>
        </a:p>
      </dgm:t>
    </dgm:pt>
    <dgm:pt modelId="{F3519F40-658B-47CE-85AE-32AD330A5A8F}" type="parTrans" cxnId="{7F22D7E4-3A79-4470-8941-B9178CAA9156}">
      <dgm:prSet/>
      <dgm:spPr/>
      <dgm:t>
        <a:bodyPr/>
        <a:lstStyle/>
        <a:p>
          <a:endParaRPr lang="ru-RU" sz="1800"/>
        </a:p>
      </dgm:t>
    </dgm:pt>
    <dgm:pt modelId="{5378357C-D94B-47FF-8772-3E2BCDEE0F3B}" type="sibTrans" cxnId="{7F22D7E4-3A79-4470-8941-B9178CAA9156}">
      <dgm:prSet/>
      <dgm:spPr/>
      <dgm:t>
        <a:bodyPr/>
        <a:lstStyle/>
        <a:p>
          <a:endParaRPr lang="ru-RU" sz="1800"/>
        </a:p>
      </dgm:t>
    </dgm:pt>
    <dgm:pt modelId="{8DBC5A29-EAB0-4D95-B331-5960CB75A502}">
      <dgm:prSet custT="1"/>
      <dgm:spPr>
        <a:ln>
          <a:noFill/>
        </a:ln>
      </dgm:spPr>
      <dgm:t>
        <a:bodyPr/>
        <a:lstStyle/>
        <a:p>
          <a:endParaRPr lang="ru-RU" sz="1400" dirty="0" smtClean="0"/>
        </a:p>
        <a:p>
          <a:r>
            <a:rPr lang="ru-RU" sz="1400" dirty="0" smtClean="0"/>
            <a:t>Наличие иностранного капитала</a:t>
          </a:r>
        </a:p>
        <a:p>
          <a:r>
            <a:rPr lang="ru-RU" sz="1400" dirty="0" smtClean="0"/>
            <a:t>Доля издержек на рекламу в выручке</a:t>
          </a:r>
        </a:p>
        <a:p>
          <a:r>
            <a:rPr lang="ru-RU" sz="1400" dirty="0" smtClean="0"/>
            <a:t>Вхождение в ассоциации</a:t>
          </a:r>
        </a:p>
        <a:p>
          <a:r>
            <a:rPr lang="ru-RU" sz="1400" dirty="0" smtClean="0"/>
            <a:t>Цитируемость сайта</a:t>
          </a:r>
        </a:p>
        <a:p>
          <a:r>
            <a:rPr lang="ru-RU" sz="1400" dirty="0" smtClean="0"/>
            <a:t>Количество филиалов</a:t>
          </a:r>
        </a:p>
        <a:p>
          <a:endParaRPr lang="ru-RU" sz="1400" dirty="0"/>
        </a:p>
      </dgm:t>
    </dgm:pt>
    <dgm:pt modelId="{052E17BC-AA0D-4D32-B929-D0AF6E22B013}" type="parTrans" cxnId="{F6C4B6CF-2844-4977-BD3F-BFCCFA672A4F}">
      <dgm:prSet/>
      <dgm:spPr/>
      <dgm:t>
        <a:bodyPr/>
        <a:lstStyle/>
        <a:p>
          <a:endParaRPr lang="ru-RU" sz="1800"/>
        </a:p>
      </dgm:t>
    </dgm:pt>
    <dgm:pt modelId="{D9279F51-36DD-4D5F-B9C5-2500ECA4EF60}" type="sibTrans" cxnId="{F6C4B6CF-2844-4977-BD3F-BFCCFA672A4F}">
      <dgm:prSet/>
      <dgm:spPr/>
      <dgm:t>
        <a:bodyPr/>
        <a:lstStyle/>
        <a:p>
          <a:endParaRPr lang="ru-RU" sz="1800"/>
        </a:p>
      </dgm:t>
    </dgm:pt>
    <dgm:pt modelId="{16EE3965-A274-44F6-BD5B-FBAF3A947BE3}" type="pres">
      <dgm:prSet presAssocID="{63AE24F5-D1F8-4717-9391-E24B6F3E0A0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521410-8F3E-4E76-88FF-049E039C3CB9}" type="pres">
      <dgm:prSet presAssocID="{63AE24F5-D1F8-4717-9391-E24B6F3E0A0B}" presName="hierFlow" presStyleCnt="0"/>
      <dgm:spPr/>
      <dgm:t>
        <a:bodyPr/>
        <a:lstStyle/>
        <a:p>
          <a:endParaRPr lang="ru-RU"/>
        </a:p>
      </dgm:t>
    </dgm:pt>
    <dgm:pt modelId="{AAEAFAE5-D957-4AFE-9507-84421CEE15B3}" type="pres">
      <dgm:prSet presAssocID="{63AE24F5-D1F8-4717-9391-E24B6F3E0A0B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5323493-272B-4C4F-B043-CB718554C891}" type="pres">
      <dgm:prSet presAssocID="{C35A1C7E-5A22-4052-A541-EB08EE5D6C82}" presName="Name14" presStyleCnt="0"/>
      <dgm:spPr/>
      <dgm:t>
        <a:bodyPr/>
        <a:lstStyle/>
        <a:p>
          <a:endParaRPr lang="ru-RU"/>
        </a:p>
      </dgm:t>
    </dgm:pt>
    <dgm:pt modelId="{8A807FB3-58D1-4A85-9A40-996B85629CBE}" type="pres">
      <dgm:prSet presAssocID="{C35A1C7E-5A22-4052-A541-EB08EE5D6C82}" presName="level1Shape" presStyleLbl="node0" presStyleIdx="0" presStyleCnt="1" custScaleX="302288" custScaleY="1539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B290BA-0118-4A46-9D7D-34C6C8DB4F41}" type="pres">
      <dgm:prSet presAssocID="{C35A1C7E-5A22-4052-A541-EB08EE5D6C82}" presName="hierChild2" presStyleCnt="0"/>
      <dgm:spPr/>
      <dgm:t>
        <a:bodyPr/>
        <a:lstStyle/>
        <a:p>
          <a:endParaRPr lang="ru-RU"/>
        </a:p>
      </dgm:t>
    </dgm:pt>
    <dgm:pt modelId="{8A76187D-D62D-435D-AF5A-E0090CEE26A6}" type="pres">
      <dgm:prSet presAssocID="{6CFACCA9-37E0-442B-BC3A-D317E42BD71F}" presName="Name19" presStyleLbl="parChTrans1D2" presStyleIdx="0" presStyleCnt="3"/>
      <dgm:spPr/>
      <dgm:t>
        <a:bodyPr/>
        <a:lstStyle/>
        <a:p>
          <a:endParaRPr lang="ru-RU"/>
        </a:p>
      </dgm:t>
    </dgm:pt>
    <dgm:pt modelId="{3EDAC4DD-77DA-4FD9-B15E-F803CC36D6CE}" type="pres">
      <dgm:prSet presAssocID="{8A6D94D6-AF1E-4C28-BF2D-90D43EB18C11}" presName="Name21" presStyleCnt="0"/>
      <dgm:spPr/>
      <dgm:t>
        <a:bodyPr/>
        <a:lstStyle/>
        <a:p>
          <a:endParaRPr lang="ru-RU"/>
        </a:p>
      </dgm:t>
    </dgm:pt>
    <dgm:pt modelId="{E6ACAD46-8841-4D5B-9EB3-444EE3B6EA94}" type="pres">
      <dgm:prSet presAssocID="{8A6D94D6-AF1E-4C28-BF2D-90D43EB18C11}" presName="level2Shape" presStyleLbl="node2" presStyleIdx="0" presStyleCnt="3" custScaleX="192861" custScaleY="153982"/>
      <dgm:spPr/>
      <dgm:t>
        <a:bodyPr/>
        <a:lstStyle/>
        <a:p>
          <a:endParaRPr lang="ru-RU"/>
        </a:p>
      </dgm:t>
    </dgm:pt>
    <dgm:pt modelId="{9C19E74A-3ABF-4D3A-99BD-AB3FA61E9FA5}" type="pres">
      <dgm:prSet presAssocID="{8A6D94D6-AF1E-4C28-BF2D-90D43EB18C11}" presName="hierChild3" presStyleCnt="0"/>
      <dgm:spPr/>
      <dgm:t>
        <a:bodyPr/>
        <a:lstStyle/>
        <a:p>
          <a:endParaRPr lang="ru-RU"/>
        </a:p>
      </dgm:t>
    </dgm:pt>
    <dgm:pt modelId="{D31C1D6F-1D77-46D5-9137-E9DC5550A4FC}" type="pres">
      <dgm:prSet presAssocID="{FDE297BF-1D85-4982-AAAB-27939A55E21A}" presName="Name19" presStyleLbl="parChTrans1D3" presStyleIdx="0" presStyleCnt="4"/>
      <dgm:spPr/>
      <dgm:t>
        <a:bodyPr/>
        <a:lstStyle/>
        <a:p>
          <a:endParaRPr lang="ru-RU"/>
        </a:p>
      </dgm:t>
    </dgm:pt>
    <dgm:pt modelId="{06269644-1E03-4D65-8CAD-E6FEBEBFC41A}" type="pres">
      <dgm:prSet presAssocID="{06A53544-10F6-4178-87AB-D1BDF8B2A92A}" presName="Name21" presStyleCnt="0"/>
      <dgm:spPr/>
      <dgm:t>
        <a:bodyPr/>
        <a:lstStyle/>
        <a:p>
          <a:endParaRPr lang="ru-RU"/>
        </a:p>
      </dgm:t>
    </dgm:pt>
    <dgm:pt modelId="{7069F777-66CA-4EDE-BDB4-2279D38FFE7C}" type="pres">
      <dgm:prSet presAssocID="{06A53544-10F6-4178-87AB-D1BDF8B2A92A}" presName="level2Shape" presStyleLbl="node3" presStyleIdx="0" presStyleCnt="4" custScaleX="193541" custScaleY="325686" custLinFactY="90676" custLinFactNeighborX="-512" custLinFactNeighborY="100000"/>
      <dgm:spPr/>
      <dgm:t>
        <a:bodyPr/>
        <a:lstStyle/>
        <a:p>
          <a:endParaRPr lang="ru-RU"/>
        </a:p>
      </dgm:t>
    </dgm:pt>
    <dgm:pt modelId="{40D2653A-5BF0-4212-BBAF-3C31C268C01D}" type="pres">
      <dgm:prSet presAssocID="{06A53544-10F6-4178-87AB-D1BDF8B2A92A}" presName="hierChild3" presStyleCnt="0"/>
      <dgm:spPr/>
      <dgm:t>
        <a:bodyPr/>
        <a:lstStyle/>
        <a:p>
          <a:endParaRPr lang="ru-RU"/>
        </a:p>
      </dgm:t>
    </dgm:pt>
    <dgm:pt modelId="{A9807CC8-A28A-4C18-81D8-C34D3851B236}" type="pres">
      <dgm:prSet presAssocID="{195F7CDD-7E21-46E8-BE95-5844E9A584A4}" presName="Name19" presStyleLbl="parChTrans1D2" presStyleIdx="1" presStyleCnt="3"/>
      <dgm:spPr/>
      <dgm:t>
        <a:bodyPr/>
        <a:lstStyle/>
        <a:p>
          <a:endParaRPr lang="ru-RU"/>
        </a:p>
      </dgm:t>
    </dgm:pt>
    <dgm:pt modelId="{93DD4D98-DC3B-4081-B3B2-FB2363E88C48}" type="pres">
      <dgm:prSet presAssocID="{09534E1E-E62E-4C20-BDCD-202AB1D3C9A1}" presName="Name21" presStyleCnt="0"/>
      <dgm:spPr/>
      <dgm:t>
        <a:bodyPr/>
        <a:lstStyle/>
        <a:p>
          <a:endParaRPr lang="ru-RU"/>
        </a:p>
      </dgm:t>
    </dgm:pt>
    <dgm:pt modelId="{C8C81E6F-31BE-468B-82E7-DBFDB630111E}" type="pres">
      <dgm:prSet presAssocID="{09534E1E-E62E-4C20-BDCD-202AB1D3C9A1}" presName="level2Shape" presStyleLbl="node2" presStyleIdx="1" presStyleCnt="3" custScaleX="195341" custScaleY="153982"/>
      <dgm:spPr/>
      <dgm:t>
        <a:bodyPr/>
        <a:lstStyle/>
        <a:p>
          <a:endParaRPr lang="ru-RU"/>
        </a:p>
      </dgm:t>
    </dgm:pt>
    <dgm:pt modelId="{3FDFE925-7894-4F1B-913A-8D9BB17C8CF9}" type="pres">
      <dgm:prSet presAssocID="{09534E1E-E62E-4C20-BDCD-202AB1D3C9A1}" presName="hierChild3" presStyleCnt="0"/>
      <dgm:spPr/>
      <dgm:t>
        <a:bodyPr/>
        <a:lstStyle/>
        <a:p>
          <a:endParaRPr lang="ru-RU"/>
        </a:p>
      </dgm:t>
    </dgm:pt>
    <dgm:pt modelId="{4E2A4786-DD21-4CC5-B9C9-6A22D11EC48A}" type="pres">
      <dgm:prSet presAssocID="{92EE74F1-3667-42A8-A677-BD0F4579DECA}" presName="Name19" presStyleLbl="parChTrans1D3" presStyleIdx="1" presStyleCnt="4"/>
      <dgm:spPr/>
      <dgm:t>
        <a:bodyPr/>
        <a:lstStyle/>
        <a:p>
          <a:endParaRPr lang="ru-RU"/>
        </a:p>
      </dgm:t>
    </dgm:pt>
    <dgm:pt modelId="{9CB89C5F-6279-42AE-90DE-E16FC0AD0005}" type="pres">
      <dgm:prSet presAssocID="{41406229-B380-431C-B1DD-33DBAF946F49}" presName="Name21" presStyleCnt="0"/>
      <dgm:spPr/>
      <dgm:t>
        <a:bodyPr/>
        <a:lstStyle/>
        <a:p>
          <a:endParaRPr lang="ru-RU"/>
        </a:p>
      </dgm:t>
    </dgm:pt>
    <dgm:pt modelId="{7E8A3B72-C042-4269-B3BA-2CAE5BF229E5}" type="pres">
      <dgm:prSet presAssocID="{41406229-B380-431C-B1DD-33DBAF946F49}" presName="level2Shape" presStyleLbl="node3" presStyleIdx="1" presStyleCnt="4" custScaleX="184508" custScaleY="149305"/>
      <dgm:spPr/>
      <dgm:t>
        <a:bodyPr/>
        <a:lstStyle/>
        <a:p>
          <a:endParaRPr lang="ru-RU"/>
        </a:p>
      </dgm:t>
    </dgm:pt>
    <dgm:pt modelId="{49AC7E25-3FD3-4A19-A7A0-EF67A8D0BB8D}" type="pres">
      <dgm:prSet presAssocID="{41406229-B380-431C-B1DD-33DBAF946F49}" presName="hierChild3" presStyleCnt="0"/>
      <dgm:spPr/>
      <dgm:t>
        <a:bodyPr/>
        <a:lstStyle/>
        <a:p>
          <a:endParaRPr lang="ru-RU"/>
        </a:p>
      </dgm:t>
    </dgm:pt>
    <dgm:pt modelId="{E47FFDCA-C75B-46D7-BBF3-3BC214AADF39}" type="pres">
      <dgm:prSet presAssocID="{600728A0-215B-4168-A0EB-0C9841D0F681}" presName="Name19" presStyleLbl="parChTrans1D4" presStyleIdx="0" presStyleCnt="2"/>
      <dgm:spPr/>
      <dgm:t>
        <a:bodyPr/>
        <a:lstStyle/>
        <a:p>
          <a:endParaRPr lang="ru-RU"/>
        </a:p>
      </dgm:t>
    </dgm:pt>
    <dgm:pt modelId="{BDBB0A0D-E894-4514-8142-DB9D7329B3F2}" type="pres">
      <dgm:prSet presAssocID="{12119FBF-78C1-4D9D-B65F-1EDDEE1CF446}" presName="Name21" presStyleCnt="0"/>
      <dgm:spPr/>
      <dgm:t>
        <a:bodyPr/>
        <a:lstStyle/>
        <a:p>
          <a:endParaRPr lang="ru-RU"/>
        </a:p>
      </dgm:t>
    </dgm:pt>
    <dgm:pt modelId="{E695C6A6-ABD0-4287-A53B-62172D7A3A6B}" type="pres">
      <dgm:prSet presAssocID="{12119FBF-78C1-4D9D-B65F-1EDDEE1CF446}" presName="level2Shape" presStyleLbl="node4" presStyleIdx="0" presStyleCnt="2" custScaleX="172207" custScaleY="325686"/>
      <dgm:spPr/>
      <dgm:t>
        <a:bodyPr/>
        <a:lstStyle/>
        <a:p>
          <a:endParaRPr lang="ru-RU"/>
        </a:p>
      </dgm:t>
    </dgm:pt>
    <dgm:pt modelId="{EBEEA26D-FF37-49F0-8558-5E3C70266455}" type="pres">
      <dgm:prSet presAssocID="{12119FBF-78C1-4D9D-B65F-1EDDEE1CF446}" presName="hierChild3" presStyleCnt="0"/>
      <dgm:spPr/>
      <dgm:t>
        <a:bodyPr/>
        <a:lstStyle/>
        <a:p>
          <a:endParaRPr lang="ru-RU"/>
        </a:p>
      </dgm:t>
    </dgm:pt>
    <dgm:pt modelId="{16D93EF3-0600-4233-8B30-FEFA87B98713}" type="pres">
      <dgm:prSet presAssocID="{3D11A2A5-F57A-4B23-B790-8F8773FC90BE}" presName="Name19" presStyleLbl="parChTrans1D3" presStyleIdx="2" presStyleCnt="4"/>
      <dgm:spPr/>
      <dgm:t>
        <a:bodyPr/>
        <a:lstStyle/>
        <a:p>
          <a:endParaRPr lang="ru-RU"/>
        </a:p>
      </dgm:t>
    </dgm:pt>
    <dgm:pt modelId="{7BE135A2-41B0-4D95-AF4E-C7CA0F9DE682}" type="pres">
      <dgm:prSet presAssocID="{58BE90E2-B523-41BF-BFA0-B0FD6B706924}" presName="Name21" presStyleCnt="0"/>
      <dgm:spPr/>
      <dgm:t>
        <a:bodyPr/>
        <a:lstStyle/>
        <a:p>
          <a:endParaRPr lang="ru-RU"/>
        </a:p>
      </dgm:t>
    </dgm:pt>
    <dgm:pt modelId="{A809B030-4737-409B-B1BC-871539A73422}" type="pres">
      <dgm:prSet presAssocID="{58BE90E2-B523-41BF-BFA0-B0FD6B706924}" presName="level2Shape" presStyleLbl="node3" presStyleIdx="2" presStyleCnt="4" custScaleX="173699" custScaleY="149305" custLinFactNeighborX="-1022" custLinFactNeighborY="1533"/>
      <dgm:spPr/>
      <dgm:t>
        <a:bodyPr/>
        <a:lstStyle/>
        <a:p>
          <a:endParaRPr lang="ru-RU"/>
        </a:p>
      </dgm:t>
    </dgm:pt>
    <dgm:pt modelId="{8C526489-288A-4548-AE9D-7D710C637532}" type="pres">
      <dgm:prSet presAssocID="{58BE90E2-B523-41BF-BFA0-B0FD6B706924}" presName="hierChild3" presStyleCnt="0"/>
      <dgm:spPr/>
      <dgm:t>
        <a:bodyPr/>
        <a:lstStyle/>
        <a:p>
          <a:endParaRPr lang="ru-RU"/>
        </a:p>
      </dgm:t>
    </dgm:pt>
    <dgm:pt modelId="{EEBDB0DE-159D-4B1D-9EE6-20854C0FEA39}" type="pres">
      <dgm:prSet presAssocID="{F3519F40-658B-47CE-85AE-32AD330A5A8F}" presName="Name19" presStyleLbl="parChTrans1D4" presStyleIdx="1" presStyleCnt="2"/>
      <dgm:spPr/>
      <dgm:t>
        <a:bodyPr/>
        <a:lstStyle/>
        <a:p>
          <a:endParaRPr lang="ru-RU"/>
        </a:p>
      </dgm:t>
    </dgm:pt>
    <dgm:pt modelId="{D1759EB3-3A91-44FD-B418-EB0D239E3774}" type="pres">
      <dgm:prSet presAssocID="{BCF792EF-253E-4FC1-B76F-7F920BF31CD2}" presName="Name21" presStyleCnt="0"/>
      <dgm:spPr/>
      <dgm:t>
        <a:bodyPr/>
        <a:lstStyle/>
        <a:p>
          <a:endParaRPr lang="ru-RU"/>
        </a:p>
      </dgm:t>
    </dgm:pt>
    <dgm:pt modelId="{0C7363FF-7B73-45CD-AA24-9F516D4EA9AA}" type="pres">
      <dgm:prSet presAssocID="{BCF792EF-253E-4FC1-B76F-7F920BF31CD2}" presName="level2Shape" presStyleLbl="node4" presStyleIdx="1" presStyleCnt="2" custScaleX="174521" custScaleY="325686" custLinFactNeighborY="-1798"/>
      <dgm:spPr/>
      <dgm:t>
        <a:bodyPr/>
        <a:lstStyle/>
        <a:p>
          <a:endParaRPr lang="ru-RU"/>
        </a:p>
      </dgm:t>
    </dgm:pt>
    <dgm:pt modelId="{D2874460-AE78-431F-84DA-C8FF8E010BF9}" type="pres">
      <dgm:prSet presAssocID="{BCF792EF-253E-4FC1-B76F-7F920BF31CD2}" presName="hierChild3" presStyleCnt="0"/>
      <dgm:spPr/>
      <dgm:t>
        <a:bodyPr/>
        <a:lstStyle/>
        <a:p>
          <a:endParaRPr lang="ru-RU"/>
        </a:p>
      </dgm:t>
    </dgm:pt>
    <dgm:pt modelId="{E1C0C7D6-737D-4E24-BB81-5521EF748793}" type="pres">
      <dgm:prSet presAssocID="{F22565DA-5A69-4828-B95A-19B3A4E6D28B}" presName="Name19" presStyleLbl="parChTrans1D2" presStyleIdx="2" presStyleCnt="3"/>
      <dgm:spPr/>
      <dgm:t>
        <a:bodyPr/>
        <a:lstStyle/>
        <a:p>
          <a:endParaRPr lang="ru-RU"/>
        </a:p>
      </dgm:t>
    </dgm:pt>
    <dgm:pt modelId="{CD85AEE0-C1F1-4CC1-8D06-6AB71625A02F}" type="pres">
      <dgm:prSet presAssocID="{C8A4EC5D-0597-44C4-883B-76B8C7E1E8A4}" presName="Name21" presStyleCnt="0"/>
      <dgm:spPr/>
      <dgm:t>
        <a:bodyPr/>
        <a:lstStyle/>
        <a:p>
          <a:endParaRPr lang="ru-RU"/>
        </a:p>
      </dgm:t>
    </dgm:pt>
    <dgm:pt modelId="{7D74359F-2521-4AC7-9FCD-D02B88D89CA6}" type="pres">
      <dgm:prSet presAssocID="{C8A4EC5D-0597-44C4-883B-76B8C7E1E8A4}" presName="level2Shape" presStyleLbl="node2" presStyleIdx="2" presStyleCnt="3" custScaleX="212529" custScaleY="153982"/>
      <dgm:spPr/>
      <dgm:t>
        <a:bodyPr/>
        <a:lstStyle/>
        <a:p>
          <a:endParaRPr lang="ru-RU"/>
        </a:p>
      </dgm:t>
    </dgm:pt>
    <dgm:pt modelId="{C9CE4A92-726B-4BA7-9E92-75214C24F23F}" type="pres">
      <dgm:prSet presAssocID="{C8A4EC5D-0597-44C4-883B-76B8C7E1E8A4}" presName="hierChild3" presStyleCnt="0"/>
      <dgm:spPr/>
      <dgm:t>
        <a:bodyPr/>
        <a:lstStyle/>
        <a:p>
          <a:endParaRPr lang="ru-RU"/>
        </a:p>
      </dgm:t>
    </dgm:pt>
    <dgm:pt modelId="{8F1D1F24-8408-43A1-BBD3-134322E76BB4}" type="pres">
      <dgm:prSet presAssocID="{052E17BC-AA0D-4D32-B929-D0AF6E22B013}" presName="Name19" presStyleLbl="parChTrans1D3" presStyleIdx="3" presStyleCnt="4"/>
      <dgm:spPr/>
      <dgm:t>
        <a:bodyPr/>
        <a:lstStyle/>
        <a:p>
          <a:endParaRPr lang="ru-RU"/>
        </a:p>
      </dgm:t>
    </dgm:pt>
    <dgm:pt modelId="{19CF6843-B310-495D-8DB5-369921F64EDB}" type="pres">
      <dgm:prSet presAssocID="{8DBC5A29-EAB0-4D95-B331-5960CB75A502}" presName="Name21" presStyleCnt="0"/>
      <dgm:spPr/>
      <dgm:t>
        <a:bodyPr/>
        <a:lstStyle/>
        <a:p>
          <a:endParaRPr lang="ru-RU"/>
        </a:p>
      </dgm:t>
    </dgm:pt>
    <dgm:pt modelId="{C756B74B-0672-4675-9A99-956C990729D4}" type="pres">
      <dgm:prSet presAssocID="{8DBC5A29-EAB0-4D95-B331-5960CB75A502}" presName="level2Shape" presStyleLbl="node3" presStyleIdx="3" presStyleCnt="4" custScaleX="212529" custScaleY="511283"/>
      <dgm:spPr/>
      <dgm:t>
        <a:bodyPr/>
        <a:lstStyle/>
        <a:p>
          <a:endParaRPr lang="ru-RU"/>
        </a:p>
      </dgm:t>
    </dgm:pt>
    <dgm:pt modelId="{167D3C1A-3A25-4D97-A494-055207D3F829}" type="pres">
      <dgm:prSet presAssocID="{8DBC5A29-EAB0-4D95-B331-5960CB75A502}" presName="hierChild3" presStyleCnt="0"/>
      <dgm:spPr/>
      <dgm:t>
        <a:bodyPr/>
        <a:lstStyle/>
        <a:p>
          <a:endParaRPr lang="ru-RU"/>
        </a:p>
      </dgm:t>
    </dgm:pt>
    <dgm:pt modelId="{1D3F0330-136B-4446-B78B-C962CF68D470}" type="pres">
      <dgm:prSet presAssocID="{63AE24F5-D1F8-4717-9391-E24B6F3E0A0B}" presName="bgShapesFlow" presStyleCnt="0"/>
      <dgm:spPr/>
      <dgm:t>
        <a:bodyPr/>
        <a:lstStyle/>
        <a:p>
          <a:endParaRPr lang="ru-RU"/>
        </a:p>
      </dgm:t>
    </dgm:pt>
  </dgm:ptLst>
  <dgm:cxnLst>
    <dgm:cxn modelId="{C2AE3D58-C128-442F-A815-3D23372D9937}" type="presOf" srcId="{3D11A2A5-F57A-4B23-B790-8F8773FC90BE}" destId="{16D93EF3-0600-4233-8B30-FEFA87B98713}" srcOrd="0" destOrd="0" presId="urn:microsoft.com/office/officeart/2005/8/layout/hierarchy6"/>
    <dgm:cxn modelId="{6F7745A5-63B3-4D8A-9DE0-6B56FB7C6895}" type="presOf" srcId="{06A53544-10F6-4178-87AB-D1BDF8B2A92A}" destId="{7069F777-66CA-4EDE-BDB4-2279D38FFE7C}" srcOrd="0" destOrd="0" presId="urn:microsoft.com/office/officeart/2005/8/layout/hierarchy6"/>
    <dgm:cxn modelId="{3506BEC3-58C5-44A2-B441-FE02F6753862}" type="presOf" srcId="{63AE24F5-D1F8-4717-9391-E24B6F3E0A0B}" destId="{16EE3965-A274-44F6-BD5B-FBAF3A947BE3}" srcOrd="0" destOrd="0" presId="urn:microsoft.com/office/officeart/2005/8/layout/hierarchy6"/>
    <dgm:cxn modelId="{19646D33-4AA0-4FA5-AB41-F7696207010D}" srcId="{C35A1C7E-5A22-4052-A541-EB08EE5D6C82}" destId="{09534E1E-E62E-4C20-BDCD-202AB1D3C9A1}" srcOrd="1" destOrd="0" parTransId="{195F7CDD-7E21-46E8-BE95-5844E9A584A4}" sibTransId="{B8DD8EFF-2874-43E2-8F23-26458CC1032A}"/>
    <dgm:cxn modelId="{A9876602-1D39-4AC5-8BEB-D4B4443B305D}" type="presOf" srcId="{BCF792EF-253E-4FC1-B76F-7F920BF31CD2}" destId="{0C7363FF-7B73-45CD-AA24-9F516D4EA9AA}" srcOrd="0" destOrd="0" presId="urn:microsoft.com/office/officeart/2005/8/layout/hierarchy6"/>
    <dgm:cxn modelId="{7DE72BB7-D6F9-43BC-B68F-8FDE0FE8B800}" srcId="{63AE24F5-D1F8-4717-9391-E24B6F3E0A0B}" destId="{C35A1C7E-5A22-4052-A541-EB08EE5D6C82}" srcOrd="0" destOrd="0" parTransId="{12745D3C-488F-4DCA-BE0E-2EC45F7D4803}" sibTransId="{5C14AEA4-D13B-43C3-824C-C1AFAC793FF9}"/>
    <dgm:cxn modelId="{7F22D7E4-3A79-4470-8941-B9178CAA9156}" srcId="{58BE90E2-B523-41BF-BFA0-B0FD6B706924}" destId="{BCF792EF-253E-4FC1-B76F-7F920BF31CD2}" srcOrd="0" destOrd="0" parTransId="{F3519F40-658B-47CE-85AE-32AD330A5A8F}" sibTransId="{5378357C-D94B-47FF-8772-3E2BCDEE0F3B}"/>
    <dgm:cxn modelId="{08E41B41-2819-4E38-A5E5-7F2E0F8DF19A}" type="presOf" srcId="{F22565DA-5A69-4828-B95A-19B3A4E6D28B}" destId="{E1C0C7D6-737D-4E24-BB81-5521EF748793}" srcOrd="0" destOrd="0" presId="urn:microsoft.com/office/officeart/2005/8/layout/hierarchy6"/>
    <dgm:cxn modelId="{F5797708-44B3-49E7-B820-DDE91DDF39C0}" srcId="{41406229-B380-431C-B1DD-33DBAF946F49}" destId="{12119FBF-78C1-4D9D-B65F-1EDDEE1CF446}" srcOrd="0" destOrd="0" parTransId="{600728A0-215B-4168-A0EB-0C9841D0F681}" sibTransId="{59DF1909-6AAA-4CD0-AB3A-031CFDC655BB}"/>
    <dgm:cxn modelId="{1DBA5EE7-028C-41AB-872C-C7822A19897F}" type="presOf" srcId="{58BE90E2-B523-41BF-BFA0-B0FD6B706924}" destId="{A809B030-4737-409B-B1BC-871539A73422}" srcOrd="0" destOrd="0" presId="urn:microsoft.com/office/officeart/2005/8/layout/hierarchy6"/>
    <dgm:cxn modelId="{8D20D0EB-4D7B-4907-BD2F-F3C7D7EF913B}" srcId="{C35A1C7E-5A22-4052-A541-EB08EE5D6C82}" destId="{C8A4EC5D-0597-44C4-883B-76B8C7E1E8A4}" srcOrd="2" destOrd="0" parTransId="{F22565DA-5A69-4828-B95A-19B3A4E6D28B}" sibTransId="{7FB99A47-7E06-4C8A-97DC-0AF0B9EF8200}"/>
    <dgm:cxn modelId="{22D32313-3CA7-4480-B6FB-9283B23FA536}" type="presOf" srcId="{600728A0-215B-4168-A0EB-0C9841D0F681}" destId="{E47FFDCA-C75B-46D7-BBF3-3BC214AADF39}" srcOrd="0" destOrd="0" presId="urn:microsoft.com/office/officeart/2005/8/layout/hierarchy6"/>
    <dgm:cxn modelId="{7216A0E2-DC76-4C05-AE57-094502AD36ED}" type="presOf" srcId="{41406229-B380-431C-B1DD-33DBAF946F49}" destId="{7E8A3B72-C042-4269-B3BA-2CAE5BF229E5}" srcOrd="0" destOrd="0" presId="urn:microsoft.com/office/officeart/2005/8/layout/hierarchy6"/>
    <dgm:cxn modelId="{D05B7B9E-4CBE-42C1-AF38-CFFFB2254601}" type="presOf" srcId="{052E17BC-AA0D-4D32-B929-D0AF6E22B013}" destId="{8F1D1F24-8408-43A1-BBD3-134322E76BB4}" srcOrd="0" destOrd="0" presId="urn:microsoft.com/office/officeart/2005/8/layout/hierarchy6"/>
    <dgm:cxn modelId="{DE07A9A8-9461-4CAF-AFE1-7CDE88155DE5}" type="presOf" srcId="{8A6D94D6-AF1E-4C28-BF2D-90D43EB18C11}" destId="{E6ACAD46-8841-4D5B-9EB3-444EE3B6EA94}" srcOrd="0" destOrd="0" presId="urn:microsoft.com/office/officeart/2005/8/layout/hierarchy6"/>
    <dgm:cxn modelId="{57563306-B65C-43A6-8752-472ECD6A6C1B}" srcId="{C35A1C7E-5A22-4052-A541-EB08EE5D6C82}" destId="{8A6D94D6-AF1E-4C28-BF2D-90D43EB18C11}" srcOrd="0" destOrd="0" parTransId="{6CFACCA9-37E0-442B-BC3A-D317E42BD71F}" sibTransId="{6B2EA15F-883C-4221-A820-DA934B2956A8}"/>
    <dgm:cxn modelId="{2E3D772A-0A54-405B-8FD3-67E3F7C3A3BB}" type="presOf" srcId="{FDE297BF-1D85-4982-AAAB-27939A55E21A}" destId="{D31C1D6F-1D77-46D5-9137-E9DC5550A4FC}" srcOrd="0" destOrd="0" presId="urn:microsoft.com/office/officeart/2005/8/layout/hierarchy6"/>
    <dgm:cxn modelId="{26B7A87D-B43B-4FF3-B67B-D7BF2A243005}" type="presOf" srcId="{C8A4EC5D-0597-44C4-883B-76B8C7E1E8A4}" destId="{7D74359F-2521-4AC7-9FCD-D02B88D89CA6}" srcOrd="0" destOrd="0" presId="urn:microsoft.com/office/officeart/2005/8/layout/hierarchy6"/>
    <dgm:cxn modelId="{6730AF20-1381-4C28-87AB-7B878F08ABC9}" srcId="{09534E1E-E62E-4C20-BDCD-202AB1D3C9A1}" destId="{41406229-B380-431C-B1DD-33DBAF946F49}" srcOrd="0" destOrd="0" parTransId="{92EE74F1-3667-42A8-A677-BD0F4579DECA}" sibTransId="{FA3D6A1E-6EF0-4DCE-849D-A86E0378EF0B}"/>
    <dgm:cxn modelId="{ED01F895-B16E-4AA5-A6F3-C636EC6DDBD5}" type="presOf" srcId="{92EE74F1-3667-42A8-A677-BD0F4579DECA}" destId="{4E2A4786-DD21-4CC5-B9C9-6A22D11EC48A}" srcOrd="0" destOrd="0" presId="urn:microsoft.com/office/officeart/2005/8/layout/hierarchy6"/>
    <dgm:cxn modelId="{B13CF6EC-28B5-40CE-8706-624B2C09C899}" srcId="{09534E1E-E62E-4C20-BDCD-202AB1D3C9A1}" destId="{58BE90E2-B523-41BF-BFA0-B0FD6B706924}" srcOrd="1" destOrd="0" parTransId="{3D11A2A5-F57A-4B23-B790-8F8773FC90BE}" sibTransId="{3C112406-AC9B-4373-ADB0-5B820FD13D4F}"/>
    <dgm:cxn modelId="{5F90B39A-BC2E-438D-8C65-22FADBDF9DC5}" type="presOf" srcId="{09534E1E-E62E-4C20-BDCD-202AB1D3C9A1}" destId="{C8C81E6F-31BE-468B-82E7-DBFDB630111E}" srcOrd="0" destOrd="0" presId="urn:microsoft.com/office/officeart/2005/8/layout/hierarchy6"/>
    <dgm:cxn modelId="{F6C4B6CF-2844-4977-BD3F-BFCCFA672A4F}" srcId="{C8A4EC5D-0597-44C4-883B-76B8C7E1E8A4}" destId="{8DBC5A29-EAB0-4D95-B331-5960CB75A502}" srcOrd="0" destOrd="0" parTransId="{052E17BC-AA0D-4D32-B929-D0AF6E22B013}" sibTransId="{D9279F51-36DD-4D5F-B9C5-2500ECA4EF60}"/>
    <dgm:cxn modelId="{2145403D-7949-49B2-93E2-7C514229B35A}" type="presOf" srcId="{6CFACCA9-37E0-442B-BC3A-D317E42BD71F}" destId="{8A76187D-D62D-435D-AF5A-E0090CEE26A6}" srcOrd="0" destOrd="0" presId="urn:microsoft.com/office/officeart/2005/8/layout/hierarchy6"/>
    <dgm:cxn modelId="{1D17BBF7-C4C8-484E-9076-F1B0A9A06A61}" type="presOf" srcId="{195F7CDD-7E21-46E8-BE95-5844E9A584A4}" destId="{A9807CC8-A28A-4C18-81D8-C34D3851B236}" srcOrd="0" destOrd="0" presId="urn:microsoft.com/office/officeart/2005/8/layout/hierarchy6"/>
    <dgm:cxn modelId="{E481A03F-835D-4EAD-B9A0-8DE88C620B0D}" srcId="{8A6D94D6-AF1E-4C28-BF2D-90D43EB18C11}" destId="{06A53544-10F6-4178-87AB-D1BDF8B2A92A}" srcOrd="0" destOrd="0" parTransId="{FDE297BF-1D85-4982-AAAB-27939A55E21A}" sibTransId="{C1840C20-CE6D-459E-B09E-0323D03ECE26}"/>
    <dgm:cxn modelId="{034A56D4-588E-462D-B04E-B12BAF51628C}" type="presOf" srcId="{F3519F40-658B-47CE-85AE-32AD330A5A8F}" destId="{EEBDB0DE-159D-4B1D-9EE6-20854C0FEA39}" srcOrd="0" destOrd="0" presId="urn:microsoft.com/office/officeart/2005/8/layout/hierarchy6"/>
    <dgm:cxn modelId="{5C53CDF7-2A43-45E0-9F34-71CEABEC8F7F}" type="presOf" srcId="{12119FBF-78C1-4D9D-B65F-1EDDEE1CF446}" destId="{E695C6A6-ABD0-4287-A53B-62172D7A3A6B}" srcOrd="0" destOrd="0" presId="urn:microsoft.com/office/officeart/2005/8/layout/hierarchy6"/>
    <dgm:cxn modelId="{798E04AC-729B-4601-97EF-ED461A95CE9B}" type="presOf" srcId="{C35A1C7E-5A22-4052-A541-EB08EE5D6C82}" destId="{8A807FB3-58D1-4A85-9A40-996B85629CBE}" srcOrd="0" destOrd="0" presId="urn:microsoft.com/office/officeart/2005/8/layout/hierarchy6"/>
    <dgm:cxn modelId="{A75E54B0-2C38-4450-8DDC-A42AAE6A2340}" type="presOf" srcId="{8DBC5A29-EAB0-4D95-B331-5960CB75A502}" destId="{C756B74B-0672-4675-9A99-956C990729D4}" srcOrd="0" destOrd="0" presId="urn:microsoft.com/office/officeart/2005/8/layout/hierarchy6"/>
    <dgm:cxn modelId="{622AAC41-0F8A-45E5-8C20-B2C11B7DEF65}" type="presParOf" srcId="{16EE3965-A274-44F6-BD5B-FBAF3A947BE3}" destId="{11521410-8F3E-4E76-88FF-049E039C3CB9}" srcOrd="0" destOrd="0" presId="urn:microsoft.com/office/officeart/2005/8/layout/hierarchy6"/>
    <dgm:cxn modelId="{628B4396-4813-40F2-9782-E564989E43B1}" type="presParOf" srcId="{11521410-8F3E-4E76-88FF-049E039C3CB9}" destId="{AAEAFAE5-D957-4AFE-9507-84421CEE15B3}" srcOrd="0" destOrd="0" presId="urn:microsoft.com/office/officeart/2005/8/layout/hierarchy6"/>
    <dgm:cxn modelId="{6289A739-67BA-480C-AE27-4A9F462DBCB1}" type="presParOf" srcId="{AAEAFAE5-D957-4AFE-9507-84421CEE15B3}" destId="{E5323493-272B-4C4F-B043-CB718554C891}" srcOrd="0" destOrd="0" presId="urn:microsoft.com/office/officeart/2005/8/layout/hierarchy6"/>
    <dgm:cxn modelId="{71ECA0AA-9375-41AD-A1B7-95BF662A7889}" type="presParOf" srcId="{E5323493-272B-4C4F-B043-CB718554C891}" destId="{8A807FB3-58D1-4A85-9A40-996B85629CBE}" srcOrd="0" destOrd="0" presId="urn:microsoft.com/office/officeart/2005/8/layout/hierarchy6"/>
    <dgm:cxn modelId="{C0D0363B-E27E-4EC3-A546-BBADA46DB264}" type="presParOf" srcId="{E5323493-272B-4C4F-B043-CB718554C891}" destId="{C0B290BA-0118-4A46-9D7D-34C6C8DB4F41}" srcOrd="1" destOrd="0" presId="urn:microsoft.com/office/officeart/2005/8/layout/hierarchy6"/>
    <dgm:cxn modelId="{4DEBA195-4068-4E78-8C44-70E480CB2A8C}" type="presParOf" srcId="{C0B290BA-0118-4A46-9D7D-34C6C8DB4F41}" destId="{8A76187D-D62D-435D-AF5A-E0090CEE26A6}" srcOrd="0" destOrd="0" presId="urn:microsoft.com/office/officeart/2005/8/layout/hierarchy6"/>
    <dgm:cxn modelId="{3D7BC6C4-5ADD-4762-828C-27D2533DC466}" type="presParOf" srcId="{C0B290BA-0118-4A46-9D7D-34C6C8DB4F41}" destId="{3EDAC4DD-77DA-4FD9-B15E-F803CC36D6CE}" srcOrd="1" destOrd="0" presId="urn:microsoft.com/office/officeart/2005/8/layout/hierarchy6"/>
    <dgm:cxn modelId="{11925A7E-04AB-43A2-BCE0-F72BC146A0D7}" type="presParOf" srcId="{3EDAC4DD-77DA-4FD9-B15E-F803CC36D6CE}" destId="{E6ACAD46-8841-4D5B-9EB3-444EE3B6EA94}" srcOrd="0" destOrd="0" presId="urn:microsoft.com/office/officeart/2005/8/layout/hierarchy6"/>
    <dgm:cxn modelId="{A07060AB-2594-47D8-A200-CA87DFAFB809}" type="presParOf" srcId="{3EDAC4DD-77DA-4FD9-B15E-F803CC36D6CE}" destId="{9C19E74A-3ABF-4D3A-99BD-AB3FA61E9FA5}" srcOrd="1" destOrd="0" presId="urn:microsoft.com/office/officeart/2005/8/layout/hierarchy6"/>
    <dgm:cxn modelId="{AEDB8329-0A40-4998-BD56-3373CA89D836}" type="presParOf" srcId="{9C19E74A-3ABF-4D3A-99BD-AB3FA61E9FA5}" destId="{D31C1D6F-1D77-46D5-9137-E9DC5550A4FC}" srcOrd="0" destOrd="0" presId="urn:microsoft.com/office/officeart/2005/8/layout/hierarchy6"/>
    <dgm:cxn modelId="{4C9FAD0C-B250-4C20-9EEE-245B085B1EA9}" type="presParOf" srcId="{9C19E74A-3ABF-4D3A-99BD-AB3FA61E9FA5}" destId="{06269644-1E03-4D65-8CAD-E6FEBEBFC41A}" srcOrd="1" destOrd="0" presId="urn:microsoft.com/office/officeart/2005/8/layout/hierarchy6"/>
    <dgm:cxn modelId="{4933D9DE-9E7B-443A-BB95-2B9C75474506}" type="presParOf" srcId="{06269644-1E03-4D65-8CAD-E6FEBEBFC41A}" destId="{7069F777-66CA-4EDE-BDB4-2279D38FFE7C}" srcOrd="0" destOrd="0" presId="urn:microsoft.com/office/officeart/2005/8/layout/hierarchy6"/>
    <dgm:cxn modelId="{F4830F65-FBA5-4B75-B002-68E737C450DE}" type="presParOf" srcId="{06269644-1E03-4D65-8CAD-E6FEBEBFC41A}" destId="{40D2653A-5BF0-4212-BBAF-3C31C268C01D}" srcOrd="1" destOrd="0" presId="urn:microsoft.com/office/officeart/2005/8/layout/hierarchy6"/>
    <dgm:cxn modelId="{F1AC4C3F-50B1-4A89-82A4-A10C568FA5EF}" type="presParOf" srcId="{C0B290BA-0118-4A46-9D7D-34C6C8DB4F41}" destId="{A9807CC8-A28A-4C18-81D8-C34D3851B236}" srcOrd="2" destOrd="0" presId="urn:microsoft.com/office/officeart/2005/8/layout/hierarchy6"/>
    <dgm:cxn modelId="{1207C212-D44F-498B-9FA0-0DBFA1CF5144}" type="presParOf" srcId="{C0B290BA-0118-4A46-9D7D-34C6C8DB4F41}" destId="{93DD4D98-DC3B-4081-B3B2-FB2363E88C48}" srcOrd="3" destOrd="0" presId="urn:microsoft.com/office/officeart/2005/8/layout/hierarchy6"/>
    <dgm:cxn modelId="{22344F7A-888D-4C4A-A7F5-E86586327B44}" type="presParOf" srcId="{93DD4D98-DC3B-4081-B3B2-FB2363E88C48}" destId="{C8C81E6F-31BE-468B-82E7-DBFDB630111E}" srcOrd="0" destOrd="0" presId="urn:microsoft.com/office/officeart/2005/8/layout/hierarchy6"/>
    <dgm:cxn modelId="{C9E25727-3343-49D2-AE4F-895BBFCD7EBE}" type="presParOf" srcId="{93DD4D98-DC3B-4081-B3B2-FB2363E88C48}" destId="{3FDFE925-7894-4F1B-913A-8D9BB17C8CF9}" srcOrd="1" destOrd="0" presId="urn:microsoft.com/office/officeart/2005/8/layout/hierarchy6"/>
    <dgm:cxn modelId="{C78D1B7B-7DEC-48A5-882E-9D4EDB6BAC9E}" type="presParOf" srcId="{3FDFE925-7894-4F1B-913A-8D9BB17C8CF9}" destId="{4E2A4786-DD21-4CC5-B9C9-6A22D11EC48A}" srcOrd="0" destOrd="0" presId="urn:microsoft.com/office/officeart/2005/8/layout/hierarchy6"/>
    <dgm:cxn modelId="{4B7B9EB7-C8EA-4277-A882-93F187530801}" type="presParOf" srcId="{3FDFE925-7894-4F1B-913A-8D9BB17C8CF9}" destId="{9CB89C5F-6279-42AE-90DE-E16FC0AD0005}" srcOrd="1" destOrd="0" presId="urn:microsoft.com/office/officeart/2005/8/layout/hierarchy6"/>
    <dgm:cxn modelId="{0373F944-44C6-4822-973B-189DA209F39E}" type="presParOf" srcId="{9CB89C5F-6279-42AE-90DE-E16FC0AD0005}" destId="{7E8A3B72-C042-4269-B3BA-2CAE5BF229E5}" srcOrd="0" destOrd="0" presId="urn:microsoft.com/office/officeart/2005/8/layout/hierarchy6"/>
    <dgm:cxn modelId="{94AB8514-5252-4F20-B0FD-815B3A721A59}" type="presParOf" srcId="{9CB89C5F-6279-42AE-90DE-E16FC0AD0005}" destId="{49AC7E25-3FD3-4A19-A7A0-EF67A8D0BB8D}" srcOrd="1" destOrd="0" presId="urn:microsoft.com/office/officeart/2005/8/layout/hierarchy6"/>
    <dgm:cxn modelId="{528ACFFD-C425-4C71-9C49-852CBAEA92C8}" type="presParOf" srcId="{49AC7E25-3FD3-4A19-A7A0-EF67A8D0BB8D}" destId="{E47FFDCA-C75B-46D7-BBF3-3BC214AADF39}" srcOrd="0" destOrd="0" presId="urn:microsoft.com/office/officeart/2005/8/layout/hierarchy6"/>
    <dgm:cxn modelId="{46DF8C51-DCB3-49A3-B0FB-D83172AFE9FD}" type="presParOf" srcId="{49AC7E25-3FD3-4A19-A7A0-EF67A8D0BB8D}" destId="{BDBB0A0D-E894-4514-8142-DB9D7329B3F2}" srcOrd="1" destOrd="0" presId="urn:microsoft.com/office/officeart/2005/8/layout/hierarchy6"/>
    <dgm:cxn modelId="{0B29EA4F-5D71-4221-8CF8-A34C239DDDCD}" type="presParOf" srcId="{BDBB0A0D-E894-4514-8142-DB9D7329B3F2}" destId="{E695C6A6-ABD0-4287-A53B-62172D7A3A6B}" srcOrd="0" destOrd="0" presId="urn:microsoft.com/office/officeart/2005/8/layout/hierarchy6"/>
    <dgm:cxn modelId="{7A9056E5-A2DA-4E1E-9717-75E1A1C31B87}" type="presParOf" srcId="{BDBB0A0D-E894-4514-8142-DB9D7329B3F2}" destId="{EBEEA26D-FF37-49F0-8558-5E3C70266455}" srcOrd="1" destOrd="0" presId="urn:microsoft.com/office/officeart/2005/8/layout/hierarchy6"/>
    <dgm:cxn modelId="{C96F2316-12F0-4B57-A80A-1C608B7238F7}" type="presParOf" srcId="{3FDFE925-7894-4F1B-913A-8D9BB17C8CF9}" destId="{16D93EF3-0600-4233-8B30-FEFA87B98713}" srcOrd="2" destOrd="0" presId="urn:microsoft.com/office/officeart/2005/8/layout/hierarchy6"/>
    <dgm:cxn modelId="{989001A2-8690-410B-A0F1-5F5024E00BA4}" type="presParOf" srcId="{3FDFE925-7894-4F1B-913A-8D9BB17C8CF9}" destId="{7BE135A2-41B0-4D95-AF4E-C7CA0F9DE682}" srcOrd="3" destOrd="0" presId="urn:microsoft.com/office/officeart/2005/8/layout/hierarchy6"/>
    <dgm:cxn modelId="{6213AE37-4714-4CEA-9221-4C20EA9F57DD}" type="presParOf" srcId="{7BE135A2-41B0-4D95-AF4E-C7CA0F9DE682}" destId="{A809B030-4737-409B-B1BC-871539A73422}" srcOrd="0" destOrd="0" presId="urn:microsoft.com/office/officeart/2005/8/layout/hierarchy6"/>
    <dgm:cxn modelId="{0E1CF913-9D31-4EE4-9455-1FFB65FE81CF}" type="presParOf" srcId="{7BE135A2-41B0-4D95-AF4E-C7CA0F9DE682}" destId="{8C526489-288A-4548-AE9D-7D710C637532}" srcOrd="1" destOrd="0" presId="urn:microsoft.com/office/officeart/2005/8/layout/hierarchy6"/>
    <dgm:cxn modelId="{EEDC763B-DEA4-4D2B-A366-6CCA09B85C35}" type="presParOf" srcId="{8C526489-288A-4548-AE9D-7D710C637532}" destId="{EEBDB0DE-159D-4B1D-9EE6-20854C0FEA39}" srcOrd="0" destOrd="0" presId="urn:microsoft.com/office/officeart/2005/8/layout/hierarchy6"/>
    <dgm:cxn modelId="{30376A8D-A85B-447E-AE19-C86BF0471AB6}" type="presParOf" srcId="{8C526489-288A-4548-AE9D-7D710C637532}" destId="{D1759EB3-3A91-44FD-B418-EB0D239E3774}" srcOrd="1" destOrd="0" presId="urn:microsoft.com/office/officeart/2005/8/layout/hierarchy6"/>
    <dgm:cxn modelId="{FE85BE27-6EEF-48DF-B84A-FD2CE5A5644D}" type="presParOf" srcId="{D1759EB3-3A91-44FD-B418-EB0D239E3774}" destId="{0C7363FF-7B73-45CD-AA24-9F516D4EA9AA}" srcOrd="0" destOrd="0" presId="urn:microsoft.com/office/officeart/2005/8/layout/hierarchy6"/>
    <dgm:cxn modelId="{DFF2BCD9-4924-48F7-A03C-4DE6038F015A}" type="presParOf" srcId="{D1759EB3-3A91-44FD-B418-EB0D239E3774}" destId="{D2874460-AE78-431F-84DA-C8FF8E010BF9}" srcOrd="1" destOrd="0" presId="urn:microsoft.com/office/officeart/2005/8/layout/hierarchy6"/>
    <dgm:cxn modelId="{1238DA60-00A4-4C23-BB76-BEC2D05312A6}" type="presParOf" srcId="{C0B290BA-0118-4A46-9D7D-34C6C8DB4F41}" destId="{E1C0C7D6-737D-4E24-BB81-5521EF748793}" srcOrd="4" destOrd="0" presId="urn:microsoft.com/office/officeart/2005/8/layout/hierarchy6"/>
    <dgm:cxn modelId="{B9F4B76F-446A-4BB8-8C2A-129FF2305E41}" type="presParOf" srcId="{C0B290BA-0118-4A46-9D7D-34C6C8DB4F41}" destId="{CD85AEE0-C1F1-4CC1-8D06-6AB71625A02F}" srcOrd="5" destOrd="0" presId="urn:microsoft.com/office/officeart/2005/8/layout/hierarchy6"/>
    <dgm:cxn modelId="{67B44F53-B5A3-4FF5-940D-BBFF30528AD1}" type="presParOf" srcId="{CD85AEE0-C1F1-4CC1-8D06-6AB71625A02F}" destId="{7D74359F-2521-4AC7-9FCD-D02B88D89CA6}" srcOrd="0" destOrd="0" presId="urn:microsoft.com/office/officeart/2005/8/layout/hierarchy6"/>
    <dgm:cxn modelId="{4DFB8E97-770F-4B6D-BEBC-B659D7BBED47}" type="presParOf" srcId="{CD85AEE0-C1F1-4CC1-8D06-6AB71625A02F}" destId="{C9CE4A92-726B-4BA7-9E92-75214C24F23F}" srcOrd="1" destOrd="0" presId="urn:microsoft.com/office/officeart/2005/8/layout/hierarchy6"/>
    <dgm:cxn modelId="{1F23ACA6-D7C6-4459-A355-D08326CF0E50}" type="presParOf" srcId="{C9CE4A92-726B-4BA7-9E92-75214C24F23F}" destId="{8F1D1F24-8408-43A1-BBD3-134322E76BB4}" srcOrd="0" destOrd="0" presId="urn:microsoft.com/office/officeart/2005/8/layout/hierarchy6"/>
    <dgm:cxn modelId="{45335DD0-E82F-4216-8A14-1081CBFD9C8F}" type="presParOf" srcId="{C9CE4A92-726B-4BA7-9E92-75214C24F23F}" destId="{19CF6843-B310-495D-8DB5-369921F64EDB}" srcOrd="1" destOrd="0" presId="urn:microsoft.com/office/officeart/2005/8/layout/hierarchy6"/>
    <dgm:cxn modelId="{216FC33E-839C-42EC-B90E-08FE1964DDCA}" type="presParOf" srcId="{19CF6843-B310-495D-8DB5-369921F64EDB}" destId="{C756B74B-0672-4675-9A99-956C990729D4}" srcOrd="0" destOrd="0" presId="urn:microsoft.com/office/officeart/2005/8/layout/hierarchy6"/>
    <dgm:cxn modelId="{3C5DBB12-BAE9-4CB9-8A1F-724A3CC2F0E5}" type="presParOf" srcId="{19CF6843-B310-495D-8DB5-369921F64EDB}" destId="{167D3C1A-3A25-4D97-A494-055207D3F829}" srcOrd="1" destOrd="0" presId="urn:microsoft.com/office/officeart/2005/8/layout/hierarchy6"/>
    <dgm:cxn modelId="{3000817F-D4DB-408E-A7B6-77C1C2D67116}" type="presParOf" srcId="{16EE3965-A274-44F6-BD5B-FBAF3A947BE3}" destId="{1D3F0330-136B-4446-B78B-C962CF68D470}" srcOrd="1" destOrd="0" presId="urn:microsoft.com/office/officeart/2005/8/layout/hierarchy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BAFFE2-1821-4A43-89A2-809D0624AFF1}" type="doc">
      <dgm:prSet loTypeId="urn:microsoft.com/office/officeart/2005/8/layout/v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C94CE3-F1D3-4E73-8696-D710C50B0CFC}">
      <dgm:prSet phldrT="[Текст]"/>
      <dgm:spPr/>
      <dgm:t>
        <a:bodyPr/>
        <a:lstStyle/>
        <a:p>
          <a:r>
            <a:rPr lang="ru-RU" dirty="0" smtClean="0"/>
            <a:t>1096</a:t>
          </a:r>
          <a:endParaRPr lang="ru-RU" dirty="0"/>
        </a:p>
      </dgm:t>
    </dgm:pt>
    <dgm:pt modelId="{D06FE8EA-4764-45A8-8A7E-85DDADA293DB}" type="parTrans" cxnId="{1057376D-B701-4F64-A838-6EF48D7A93DD}">
      <dgm:prSet/>
      <dgm:spPr/>
      <dgm:t>
        <a:bodyPr/>
        <a:lstStyle/>
        <a:p>
          <a:endParaRPr lang="ru-RU"/>
        </a:p>
      </dgm:t>
    </dgm:pt>
    <dgm:pt modelId="{3D40CD26-8DAE-48C0-99B6-65CF3E716676}" type="sibTrans" cxnId="{1057376D-B701-4F64-A838-6EF48D7A93DD}">
      <dgm:prSet/>
      <dgm:spPr/>
      <dgm:t>
        <a:bodyPr/>
        <a:lstStyle/>
        <a:p>
          <a:endParaRPr lang="ru-RU"/>
        </a:p>
      </dgm:t>
    </dgm:pt>
    <dgm:pt modelId="{AD8FFCA4-5DC5-4935-BCE1-BB555F638550}">
      <dgm:prSet phldrT="[Текст]"/>
      <dgm:spPr/>
      <dgm:t>
        <a:bodyPr/>
        <a:lstStyle/>
        <a:p>
          <a:r>
            <a:rPr lang="ru-RU" dirty="0" smtClean="0"/>
            <a:t>Количество компаний</a:t>
          </a:r>
          <a:endParaRPr lang="ru-RU" dirty="0"/>
        </a:p>
      </dgm:t>
    </dgm:pt>
    <dgm:pt modelId="{BE52026E-7666-4CD5-8795-40A6AA778FF9}" type="parTrans" cxnId="{473836D1-5899-4BA2-ACE7-785216B57FE6}">
      <dgm:prSet/>
      <dgm:spPr/>
      <dgm:t>
        <a:bodyPr/>
        <a:lstStyle/>
        <a:p>
          <a:endParaRPr lang="ru-RU"/>
        </a:p>
      </dgm:t>
    </dgm:pt>
    <dgm:pt modelId="{CE940CAB-D1D8-49C1-85F4-44F0BE6CD4AF}" type="sibTrans" cxnId="{473836D1-5899-4BA2-ACE7-785216B57FE6}">
      <dgm:prSet/>
      <dgm:spPr/>
      <dgm:t>
        <a:bodyPr/>
        <a:lstStyle/>
        <a:p>
          <a:endParaRPr lang="ru-RU"/>
        </a:p>
      </dgm:t>
    </dgm:pt>
    <dgm:pt modelId="{DB942D61-098A-4E10-B1F1-6B6B5B2E2C89}">
      <dgm:prSet phldrT="[Текст]"/>
      <dgm:spPr/>
      <dgm:t>
        <a:bodyPr/>
        <a:lstStyle/>
        <a:p>
          <a:r>
            <a:rPr lang="ru-RU" dirty="0" smtClean="0"/>
            <a:t>2004-2014</a:t>
          </a:r>
          <a:endParaRPr lang="ru-RU" dirty="0"/>
        </a:p>
      </dgm:t>
    </dgm:pt>
    <dgm:pt modelId="{A014AA9B-48D2-4EE8-A515-AA714828232D}" type="parTrans" cxnId="{B21096E1-4231-4A01-89BF-E14CB2AC4D6E}">
      <dgm:prSet/>
      <dgm:spPr/>
      <dgm:t>
        <a:bodyPr/>
        <a:lstStyle/>
        <a:p>
          <a:endParaRPr lang="ru-RU"/>
        </a:p>
      </dgm:t>
    </dgm:pt>
    <dgm:pt modelId="{3542D89D-B343-4A36-B90E-33CF47C8DDBF}" type="sibTrans" cxnId="{B21096E1-4231-4A01-89BF-E14CB2AC4D6E}">
      <dgm:prSet/>
      <dgm:spPr/>
      <dgm:t>
        <a:bodyPr/>
        <a:lstStyle/>
        <a:p>
          <a:endParaRPr lang="ru-RU"/>
        </a:p>
      </dgm:t>
    </dgm:pt>
    <dgm:pt modelId="{A763AAFA-49B5-4B51-AE1D-FDE272CB83F0}">
      <dgm:prSet phldrT="[Текст]"/>
      <dgm:spPr/>
      <dgm:t>
        <a:bodyPr/>
        <a:lstStyle/>
        <a:p>
          <a:r>
            <a:rPr lang="ru-RU" dirty="0" smtClean="0"/>
            <a:t>Период анализа данных</a:t>
          </a:r>
          <a:endParaRPr lang="ru-RU" dirty="0"/>
        </a:p>
      </dgm:t>
    </dgm:pt>
    <dgm:pt modelId="{86D4874A-6A22-41C0-AAAE-CB79B38A157F}" type="parTrans" cxnId="{1326B0E0-0DE1-4ABF-9792-D7CCFF9FBFA8}">
      <dgm:prSet/>
      <dgm:spPr/>
      <dgm:t>
        <a:bodyPr/>
        <a:lstStyle/>
        <a:p>
          <a:endParaRPr lang="ru-RU"/>
        </a:p>
      </dgm:t>
    </dgm:pt>
    <dgm:pt modelId="{BFEC5324-C0D5-4C29-A9EB-A1AC7E862E08}" type="sibTrans" cxnId="{1326B0E0-0DE1-4ABF-9792-D7CCFF9FBFA8}">
      <dgm:prSet/>
      <dgm:spPr/>
      <dgm:t>
        <a:bodyPr/>
        <a:lstStyle/>
        <a:p>
          <a:endParaRPr lang="ru-RU"/>
        </a:p>
      </dgm:t>
    </dgm:pt>
    <dgm:pt modelId="{F48DF0DB-B63F-4115-BEEE-509C2BF1CE67}">
      <dgm:prSet phldrT="[Текст]"/>
      <dgm:spPr/>
      <dgm:t>
        <a:bodyPr/>
        <a:lstStyle/>
        <a:p>
          <a:r>
            <a:rPr lang="ru-RU" dirty="0" smtClean="0"/>
            <a:t>82</a:t>
          </a:r>
          <a:endParaRPr lang="ru-RU" dirty="0"/>
        </a:p>
      </dgm:t>
    </dgm:pt>
    <dgm:pt modelId="{A8B8826D-A269-4208-AD97-DED7B192975F}" type="parTrans" cxnId="{779270CC-FF3F-4C9B-BD64-109EAE9BEF14}">
      <dgm:prSet/>
      <dgm:spPr/>
      <dgm:t>
        <a:bodyPr/>
        <a:lstStyle/>
        <a:p>
          <a:endParaRPr lang="ru-RU"/>
        </a:p>
      </dgm:t>
    </dgm:pt>
    <dgm:pt modelId="{8EB46038-1546-4D85-9F82-BDCE7A59F5CC}" type="sibTrans" cxnId="{779270CC-FF3F-4C9B-BD64-109EAE9BEF14}">
      <dgm:prSet/>
      <dgm:spPr/>
      <dgm:t>
        <a:bodyPr/>
        <a:lstStyle/>
        <a:p>
          <a:endParaRPr lang="ru-RU"/>
        </a:p>
      </dgm:t>
    </dgm:pt>
    <dgm:pt modelId="{863FE027-3190-401F-BE18-251C04F81F93}">
      <dgm:prSet phldrT="[Текст]"/>
      <dgm:spPr/>
      <dgm:t>
        <a:bodyPr/>
        <a:lstStyle/>
        <a:p>
          <a:r>
            <a:rPr lang="ru-RU" dirty="0" smtClean="0"/>
            <a:t>Региональный охват</a:t>
          </a:r>
          <a:endParaRPr lang="ru-RU" dirty="0"/>
        </a:p>
      </dgm:t>
    </dgm:pt>
    <dgm:pt modelId="{A27F60B0-F598-406D-A6CA-C93492F93CB6}" type="parTrans" cxnId="{3F923D88-E3C0-4C6E-B8AD-EAE9D40AACF9}">
      <dgm:prSet/>
      <dgm:spPr/>
      <dgm:t>
        <a:bodyPr/>
        <a:lstStyle/>
        <a:p>
          <a:endParaRPr lang="ru-RU"/>
        </a:p>
      </dgm:t>
    </dgm:pt>
    <dgm:pt modelId="{5A729841-EEDA-4D25-9144-6607A63E1196}" type="sibTrans" cxnId="{3F923D88-E3C0-4C6E-B8AD-EAE9D40AACF9}">
      <dgm:prSet/>
      <dgm:spPr/>
      <dgm:t>
        <a:bodyPr/>
        <a:lstStyle/>
        <a:p>
          <a:endParaRPr lang="ru-RU"/>
        </a:p>
      </dgm:t>
    </dgm:pt>
    <dgm:pt modelId="{1995DCF6-4A71-4310-B30B-224F966CE5EA}">
      <dgm:prSet/>
      <dgm:spPr/>
      <dgm:t>
        <a:bodyPr/>
        <a:lstStyle/>
        <a:p>
          <a:r>
            <a:rPr lang="ru-RU" dirty="0" smtClean="0"/>
            <a:t>100%</a:t>
          </a:r>
          <a:endParaRPr lang="ru-RU" dirty="0"/>
        </a:p>
      </dgm:t>
    </dgm:pt>
    <dgm:pt modelId="{81A8E967-BEB1-4DE2-B1AA-A2C18D0D073F}" type="parTrans" cxnId="{0B55E054-EAD0-4D55-A837-E5BAF37273CA}">
      <dgm:prSet/>
      <dgm:spPr/>
      <dgm:t>
        <a:bodyPr/>
        <a:lstStyle/>
        <a:p>
          <a:endParaRPr lang="ru-RU"/>
        </a:p>
      </dgm:t>
    </dgm:pt>
    <dgm:pt modelId="{AB60E4FB-9925-4C9E-8274-33E40A5C87B6}" type="sibTrans" cxnId="{0B55E054-EAD0-4D55-A837-E5BAF37273CA}">
      <dgm:prSet/>
      <dgm:spPr/>
      <dgm:t>
        <a:bodyPr/>
        <a:lstStyle/>
        <a:p>
          <a:endParaRPr lang="ru-RU"/>
        </a:p>
      </dgm:t>
    </dgm:pt>
    <dgm:pt modelId="{8670358D-24E5-4F08-954E-F310264E43DE}">
      <dgm:prSet/>
      <dgm:spPr/>
      <dgm:t>
        <a:bodyPr/>
        <a:lstStyle/>
        <a:p>
          <a:r>
            <a:rPr lang="ru-RU" dirty="0" smtClean="0"/>
            <a:t>80%</a:t>
          </a:r>
          <a:endParaRPr lang="ru-RU" dirty="0"/>
        </a:p>
      </dgm:t>
    </dgm:pt>
    <dgm:pt modelId="{CC82B8C8-17EF-44D8-8BD4-13BD0B05B6BA}" type="parTrans" cxnId="{0A13A24F-1468-4FCC-AB16-80CA371A5546}">
      <dgm:prSet/>
      <dgm:spPr/>
      <dgm:t>
        <a:bodyPr/>
        <a:lstStyle/>
        <a:p>
          <a:endParaRPr lang="ru-RU"/>
        </a:p>
      </dgm:t>
    </dgm:pt>
    <dgm:pt modelId="{62D94241-0817-480A-BBA1-6669376BABEA}" type="sibTrans" cxnId="{0A13A24F-1468-4FCC-AB16-80CA371A5546}">
      <dgm:prSet/>
      <dgm:spPr/>
      <dgm:t>
        <a:bodyPr/>
        <a:lstStyle/>
        <a:p>
          <a:endParaRPr lang="ru-RU"/>
        </a:p>
      </dgm:t>
    </dgm:pt>
    <dgm:pt modelId="{B178C8A8-92C3-4081-A9C0-92BD6211BF2D}">
      <dgm:prSet phldrT="[Текст]"/>
      <dgm:spPr/>
      <dgm:t>
        <a:bodyPr/>
        <a:lstStyle/>
        <a:p>
          <a:r>
            <a:rPr lang="ru-RU" dirty="0" smtClean="0"/>
            <a:t>все</a:t>
          </a:r>
          <a:endParaRPr lang="ru-RU" dirty="0"/>
        </a:p>
      </dgm:t>
    </dgm:pt>
    <dgm:pt modelId="{EED93E4B-F5CC-4E93-AA3F-D85C006ADBA9}" type="parTrans" cxnId="{82CAEE7E-665A-4CAE-AC2E-0E960D64CF90}">
      <dgm:prSet/>
      <dgm:spPr/>
      <dgm:t>
        <a:bodyPr/>
        <a:lstStyle/>
        <a:p>
          <a:endParaRPr lang="ru-RU"/>
        </a:p>
      </dgm:t>
    </dgm:pt>
    <dgm:pt modelId="{BACEF6D5-BDD4-4780-AF80-BA2EEF8F25BF}" type="sibTrans" cxnId="{82CAEE7E-665A-4CAE-AC2E-0E960D64CF90}">
      <dgm:prSet/>
      <dgm:spPr/>
      <dgm:t>
        <a:bodyPr/>
        <a:lstStyle/>
        <a:p>
          <a:endParaRPr lang="ru-RU"/>
        </a:p>
      </dgm:t>
    </dgm:pt>
    <dgm:pt modelId="{6EB1B530-FD7E-404C-8869-C2833D9DB96E}">
      <dgm:prSet/>
      <dgm:spPr/>
      <dgm:t>
        <a:bodyPr/>
        <a:lstStyle/>
        <a:p>
          <a:r>
            <a:rPr lang="ru-RU" dirty="0" smtClean="0"/>
            <a:t>Крупные компании</a:t>
          </a:r>
          <a:endParaRPr lang="ru-RU" dirty="0"/>
        </a:p>
      </dgm:t>
    </dgm:pt>
    <dgm:pt modelId="{0677C7DE-B636-46F9-AF54-1C9D94BB1FB4}" type="parTrans" cxnId="{0543AAEE-99CF-4040-9D37-AF0AB2E5236C}">
      <dgm:prSet/>
      <dgm:spPr/>
      <dgm:t>
        <a:bodyPr/>
        <a:lstStyle/>
        <a:p>
          <a:endParaRPr lang="ru-RU"/>
        </a:p>
      </dgm:t>
    </dgm:pt>
    <dgm:pt modelId="{13EC8E12-C3CC-494E-9696-5875E62A4035}" type="sibTrans" cxnId="{0543AAEE-99CF-4040-9D37-AF0AB2E5236C}">
      <dgm:prSet/>
      <dgm:spPr/>
      <dgm:t>
        <a:bodyPr/>
        <a:lstStyle/>
        <a:p>
          <a:endParaRPr lang="ru-RU"/>
        </a:p>
      </dgm:t>
    </dgm:pt>
    <dgm:pt modelId="{760BCFDA-EF72-4DF4-AD63-3C7776870E48}">
      <dgm:prSet/>
      <dgm:spPr/>
      <dgm:t>
        <a:bodyPr/>
        <a:lstStyle/>
        <a:p>
          <a:r>
            <a:rPr lang="ru-RU" dirty="0" smtClean="0"/>
            <a:t>Публичные компании</a:t>
          </a:r>
          <a:endParaRPr lang="ru-RU" dirty="0"/>
        </a:p>
      </dgm:t>
    </dgm:pt>
    <dgm:pt modelId="{9B69F0E4-44CF-4A33-8D27-07B5CE8D145F}" type="parTrans" cxnId="{0BE7F518-86AD-443B-B06E-2628B43DB115}">
      <dgm:prSet/>
      <dgm:spPr/>
      <dgm:t>
        <a:bodyPr/>
        <a:lstStyle/>
        <a:p>
          <a:endParaRPr lang="ru-RU"/>
        </a:p>
      </dgm:t>
    </dgm:pt>
    <dgm:pt modelId="{DDE73DB2-B78E-4AC6-A257-21F0D5DF0456}" type="sibTrans" cxnId="{0BE7F518-86AD-443B-B06E-2628B43DB115}">
      <dgm:prSet/>
      <dgm:spPr/>
      <dgm:t>
        <a:bodyPr/>
        <a:lstStyle/>
        <a:p>
          <a:endParaRPr lang="ru-RU"/>
        </a:p>
      </dgm:t>
    </dgm:pt>
    <dgm:pt modelId="{7BE99510-B442-4E13-A515-84385CC159B2}">
      <dgm:prSet/>
      <dgm:spPr/>
      <dgm:t>
        <a:bodyPr/>
        <a:lstStyle/>
        <a:p>
          <a:r>
            <a:rPr lang="ru-RU" dirty="0" smtClean="0"/>
            <a:t>Отрасли</a:t>
          </a:r>
          <a:endParaRPr lang="ru-RU" dirty="0"/>
        </a:p>
      </dgm:t>
    </dgm:pt>
    <dgm:pt modelId="{DD31BDC4-9356-4235-AEFB-D4580157D50C}" type="parTrans" cxnId="{C9E4CBB9-CE6D-4D20-A214-2A75C37DA068}">
      <dgm:prSet/>
      <dgm:spPr/>
      <dgm:t>
        <a:bodyPr/>
        <a:lstStyle/>
        <a:p>
          <a:endParaRPr lang="ru-RU"/>
        </a:p>
      </dgm:t>
    </dgm:pt>
    <dgm:pt modelId="{35D092E1-0589-4733-8748-EA03F6A62C3F}" type="sibTrans" cxnId="{C9E4CBB9-CE6D-4D20-A214-2A75C37DA068}">
      <dgm:prSet/>
      <dgm:spPr/>
      <dgm:t>
        <a:bodyPr/>
        <a:lstStyle/>
        <a:p>
          <a:endParaRPr lang="ru-RU"/>
        </a:p>
      </dgm:t>
    </dgm:pt>
    <dgm:pt modelId="{304B8CCC-205C-4008-9660-ECAA0A30F5EE}" type="pres">
      <dgm:prSet presAssocID="{87BAFFE2-1821-4A43-89A2-809D0624AFF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CD31195-3A91-4F98-A59F-ED51926D39BD}" type="pres">
      <dgm:prSet presAssocID="{ABC94CE3-F1D3-4E73-8696-D710C50B0CFC}" presName="linNode" presStyleCnt="0"/>
      <dgm:spPr/>
    </dgm:pt>
    <dgm:pt modelId="{5411D591-0692-4007-8236-00B9FF0FF50B}" type="pres">
      <dgm:prSet presAssocID="{ABC94CE3-F1D3-4E73-8696-D710C50B0CFC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13F5D9-6A2A-4358-A262-F369E76F123F}" type="pres">
      <dgm:prSet presAssocID="{ABC94CE3-F1D3-4E73-8696-D710C50B0CFC}" presName="childShp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F9B2A-B316-4C00-8D6B-0326474E3E8D}" type="pres">
      <dgm:prSet presAssocID="{3D40CD26-8DAE-48C0-99B6-65CF3E716676}" presName="spacing" presStyleCnt="0"/>
      <dgm:spPr/>
    </dgm:pt>
    <dgm:pt modelId="{CEAADC88-6E39-4D74-85F0-AA11894CD810}" type="pres">
      <dgm:prSet presAssocID="{8670358D-24E5-4F08-954E-F310264E43DE}" presName="linNode" presStyleCnt="0"/>
      <dgm:spPr/>
    </dgm:pt>
    <dgm:pt modelId="{B70DEAB4-0A65-45A0-A3E1-3D9E43B5A1B2}" type="pres">
      <dgm:prSet presAssocID="{8670358D-24E5-4F08-954E-F310264E43DE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165AE3-89AF-42BB-81B4-BF5DC96C9F9C}" type="pres">
      <dgm:prSet presAssocID="{8670358D-24E5-4F08-954E-F310264E43DE}" presName="childShp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2BD6AB-5DC2-471E-AADF-B9DFD2A1D61F}" type="pres">
      <dgm:prSet presAssocID="{62D94241-0817-480A-BBA1-6669376BABEA}" presName="spacing" presStyleCnt="0"/>
      <dgm:spPr/>
    </dgm:pt>
    <dgm:pt modelId="{D16EAEBC-80FD-4335-8F6E-E27B90285E4B}" type="pres">
      <dgm:prSet presAssocID="{DB942D61-098A-4E10-B1F1-6B6B5B2E2C89}" presName="linNode" presStyleCnt="0"/>
      <dgm:spPr/>
    </dgm:pt>
    <dgm:pt modelId="{AAEE15E0-2E28-4AC0-9EC8-835153EF6769}" type="pres">
      <dgm:prSet presAssocID="{DB942D61-098A-4E10-B1F1-6B6B5B2E2C89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77B66-278F-4723-97D9-D0A2B66D2B73}" type="pres">
      <dgm:prSet presAssocID="{DB942D61-098A-4E10-B1F1-6B6B5B2E2C89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74167-4681-4E1A-ACDF-1539CAD3D623}" type="pres">
      <dgm:prSet presAssocID="{3542D89D-B343-4A36-B90E-33CF47C8DDBF}" presName="spacing" presStyleCnt="0"/>
      <dgm:spPr/>
    </dgm:pt>
    <dgm:pt modelId="{9B040095-DC19-483E-95C4-ED22C89D5800}" type="pres">
      <dgm:prSet presAssocID="{F48DF0DB-B63F-4115-BEEE-509C2BF1CE67}" presName="linNode" presStyleCnt="0"/>
      <dgm:spPr/>
    </dgm:pt>
    <dgm:pt modelId="{71E52697-064A-4D1F-BEB6-E0DE543B1520}" type="pres">
      <dgm:prSet presAssocID="{F48DF0DB-B63F-4115-BEEE-509C2BF1CE67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CA53DB-033A-4779-87D6-27A92AB38BD2}" type="pres">
      <dgm:prSet presAssocID="{F48DF0DB-B63F-4115-BEEE-509C2BF1CE67}" presName="childShp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0203D4-1560-45AA-ADBB-BF0395AFBDA7}" type="pres">
      <dgm:prSet presAssocID="{8EB46038-1546-4D85-9F82-BDCE7A59F5CC}" presName="spacing" presStyleCnt="0"/>
      <dgm:spPr/>
    </dgm:pt>
    <dgm:pt modelId="{9C56B40D-B8AA-4AE3-B30D-985ADF2D117B}" type="pres">
      <dgm:prSet presAssocID="{1995DCF6-4A71-4310-B30B-224F966CE5EA}" presName="linNode" presStyleCnt="0"/>
      <dgm:spPr/>
    </dgm:pt>
    <dgm:pt modelId="{95CE2102-E558-47AC-85A2-38F54F4A4649}" type="pres">
      <dgm:prSet presAssocID="{1995DCF6-4A71-4310-B30B-224F966CE5EA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E5652-234F-463E-8E24-E184555C3A40}" type="pres">
      <dgm:prSet presAssocID="{1995DCF6-4A71-4310-B30B-224F966CE5EA}" presName="childShp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28BE7-F97D-40D5-BE19-C95D46A910F8}" type="pres">
      <dgm:prSet presAssocID="{AB60E4FB-9925-4C9E-8274-33E40A5C87B6}" presName="spacing" presStyleCnt="0"/>
      <dgm:spPr/>
    </dgm:pt>
    <dgm:pt modelId="{B7850857-5A69-47C4-BD96-4F3BA7FDC06D}" type="pres">
      <dgm:prSet presAssocID="{B178C8A8-92C3-4081-A9C0-92BD6211BF2D}" presName="linNode" presStyleCnt="0"/>
      <dgm:spPr/>
    </dgm:pt>
    <dgm:pt modelId="{01EE3121-8792-4B0B-8A8B-B43757EA4DC2}" type="pres">
      <dgm:prSet presAssocID="{B178C8A8-92C3-4081-A9C0-92BD6211BF2D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51A06-1D27-4028-A332-1EFB6BBD81E8}" type="pres">
      <dgm:prSet presAssocID="{B178C8A8-92C3-4081-A9C0-92BD6211BF2D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3836D1-5899-4BA2-ACE7-785216B57FE6}" srcId="{ABC94CE3-F1D3-4E73-8696-D710C50B0CFC}" destId="{AD8FFCA4-5DC5-4935-BCE1-BB555F638550}" srcOrd="0" destOrd="0" parTransId="{BE52026E-7666-4CD5-8795-40A6AA778FF9}" sibTransId="{CE940CAB-D1D8-49C1-85F4-44F0BE6CD4AF}"/>
    <dgm:cxn modelId="{D3CB825F-77A7-46F9-B2D5-D330BD60EE37}" type="presOf" srcId="{ABC94CE3-F1D3-4E73-8696-D710C50B0CFC}" destId="{5411D591-0692-4007-8236-00B9FF0FF50B}" srcOrd="0" destOrd="0" presId="urn:microsoft.com/office/officeart/2005/8/layout/vList6"/>
    <dgm:cxn modelId="{497FF0C0-7667-411C-96B9-46EEEA9A8D2C}" type="presOf" srcId="{8670358D-24E5-4F08-954E-F310264E43DE}" destId="{B70DEAB4-0A65-45A0-A3E1-3D9E43B5A1B2}" srcOrd="0" destOrd="0" presId="urn:microsoft.com/office/officeart/2005/8/layout/vList6"/>
    <dgm:cxn modelId="{779270CC-FF3F-4C9B-BD64-109EAE9BEF14}" srcId="{87BAFFE2-1821-4A43-89A2-809D0624AFF1}" destId="{F48DF0DB-B63F-4115-BEEE-509C2BF1CE67}" srcOrd="3" destOrd="0" parTransId="{A8B8826D-A269-4208-AD97-DED7B192975F}" sibTransId="{8EB46038-1546-4D85-9F82-BDCE7A59F5CC}"/>
    <dgm:cxn modelId="{B21096E1-4231-4A01-89BF-E14CB2AC4D6E}" srcId="{87BAFFE2-1821-4A43-89A2-809D0624AFF1}" destId="{DB942D61-098A-4E10-B1F1-6B6B5B2E2C89}" srcOrd="2" destOrd="0" parTransId="{A014AA9B-48D2-4EE8-A515-AA714828232D}" sibTransId="{3542D89D-B343-4A36-B90E-33CF47C8DDBF}"/>
    <dgm:cxn modelId="{01F65E46-5DF4-4857-8542-FA14954907C9}" type="presOf" srcId="{7BE99510-B442-4E13-A515-84385CC159B2}" destId="{B4251A06-1D27-4028-A332-1EFB6BBD81E8}" srcOrd="0" destOrd="0" presId="urn:microsoft.com/office/officeart/2005/8/layout/vList6"/>
    <dgm:cxn modelId="{CDEB3CAB-8B99-49BD-AF7E-26299103618E}" type="presOf" srcId="{760BCFDA-EF72-4DF4-AD63-3C7776870E48}" destId="{076E5652-234F-463E-8E24-E184555C3A40}" srcOrd="0" destOrd="0" presId="urn:microsoft.com/office/officeart/2005/8/layout/vList6"/>
    <dgm:cxn modelId="{0A13A24F-1468-4FCC-AB16-80CA371A5546}" srcId="{87BAFFE2-1821-4A43-89A2-809D0624AFF1}" destId="{8670358D-24E5-4F08-954E-F310264E43DE}" srcOrd="1" destOrd="0" parTransId="{CC82B8C8-17EF-44D8-8BD4-13BD0B05B6BA}" sibTransId="{62D94241-0817-480A-BBA1-6669376BABEA}"/>
    <dgm:cxn modelId="{0543AAEE-99CF-4040-9D37-AF0AB2E5236C}" srcId="{8670358D-24E5-4F08-954E-F310264E43DE}" destId="{6EB1B530-FD7E-404C-8869-C2833D9DB96E}" srcOrd="0" destOrd="0" parTransId="{0677C7DE-B636-46F9-AF54-1C9D94BB1FB4}" sibTransId="{13EC8E12-C3CC-494E-9696-5875E62A4035}"/>
    <dgm:cxn modelId="{3C8684BF-0C2F-4988-97C3-DDD6A9552F80}" type="presOf" srcId="{F48DF0DB-B63F-4115-BEEE-509C2BF1CE67}" destId="{71E52697-064A-4D1F-BEB6-E0DE543B1520}" srcOrd="0" destOrd="0" presId="urn:microsoft.com/office/officeart/2005/8/layout/vList6"/>
    <dgm:cxn modelId="{C9E4CBB9-CE6D-4D20-A214-2A75C37DA068}" srcId="{B178C8A8-92C3-4081-A9C0-92BD6211BF2D}" destId="{7BE99510-B442-4E13-A515-84385CC159B2}" srcOrd="0" destOrd="0" parTransId="{DD31BDC4-9356-4235-AEFB-D4580157D50C}" sibTransId="{35D092E1-0589-4733-8748-EA03F6A62C3F}"/>
    <dgm:cxn modelId="{0B55E054-EAD0-4D55-A837-E5BAF37273CA}" srcId="{87BAFFE2-1821-4A43-89A2-809D0624AFF1}" destId="{1995DCF6-4A71-4310-B30B-224F966CE5EA}" srcOrd="4" destOrd="0" parTransId="{81A8E967-BEB1-4DE2-B1AA-A2C18D0D073F}" sibTransId="{AB60E4FB-9925-4C9E-8274-33E40A5C87B6}"/>
    <dgm:cxn modelId="{7A20A06D-10B7-4EAD-ACD9-0B15F31EB3CE}" type="presOf" srcId="{87BAFFE2-1821-4A43-89A2-809D0624AFF1}" destId="{304B8CCC-205C-4008-9660-ECAA0A30F5EE}" srcOrd="0" destOrd="0" presId="urn:microsoft.com/office/officeart/2005/8/layout/vList6"/>
    <dgm:cxn modelId="{0BE7F518-86AD-443B-B06E-2628B43DB115}" srcId="{1995DCF6-4A71-4310-B30B-224F966CE5EA}" destId="{760BCFDA-EF72-4DF4-AD63-3C7776870E48}" srcOrd="0" destOrd="0" parTransId="{9B69F0E4-44CF-4A33-8D27-07B5CE8D145F}" sibTransId="{DDE73DB2-B78E-4AC6-A257-21F0D5DF0456}"/>
    <dgm:cxn modelId="{3F923D88-E3C0-4C6E-B8AD-EAE9D40AACF9}" srcId="{F48DF0DB-B63F-4115-BEEE-509C2BF1CE67}" destId="{863FE027-3190-401F-BE18-251C04F81F93}" srcOrd="0" destOrd="0" parTransId="{A27F60B0-F598-406D-A6CA-C93492F93CB6}" sibTransId="{5A729841-EEDA-4D25-9144-6607A63E1196}"/>
    <dgm:cxn modelId="{1057376D-B701-4F64-A838-6EF48D7A93DD}" srcId="{87BAFFE2-1821-4A43-89A2-809D0624AFF1}" destId="{ABC94CE3-F1D3-4E73-8696-D710C50B0CFC}" srcOrd="0" destOrd="0" parTransId="{D06FE8EA-4764-45A8-8A7E-85DDADA293DB}" sibTransId="{3D40CD26-8DAE-48C0-99B6-65CF3E716676}"/>
    <dgm:cxn modelId="{73B713AD-D081-4860-B02D-174D9BFF23C0}" type="presOf" srcId="{A763AAFA-49B5-4B51-AE1D-FDE272CB83F0}" destId="{22777B66-278F-4723-97D9-D0A2B66D2B73}" srcOrd="0" destOrd="0" presId="urn:microsoft.com/office/officeart/2005/8/layout/vList6"/>
    <dgm:cxn modelId="{82CAEE7E-665A-4CAE-AC2E-0E960D64CF90}" srcId="{87BAFFE2-1821-4A43-89A2-809D0624AFF1}" destId="{B178C8A8-92C3-4081-A9C0-92BD6211BF2D}" srcOrd="5" destOrd="0" parTransId="{EED93E4B-F5CC-4E93-AA3F-D85C006ADBA9}" sibTransId="{BACEF6D5-BDD4-4780-AF80-BA2EEF8F25BF}"/>
    <dgm:cxn modelId="{16CC88C2-B925-44CB-8EB9-FD3E2D310C53}" type="presOf" srcId="{DB942D61-098A-4E10-B1F1-6B6B5B2E2C89}" destId="{AAEE15E0-2E28-4AC0-9EC8-835153EF6769}" srcOrd="0" destOrd="0" presId="urn:microsoft.com/office/officeart/2005/8/layout/vList6"/>
    <dgm:cxn modelId="{210D5886-4912-4A5D-8D4A-995AAA6B85D8}" type="presOf" srcId="{AD8FFCA4-5DC5-4935-BCE1-BB555F638550}" destId="{F613F5D9-6A2A-4358-A262-F369E76F123F}" srcOrd="0" destOrd="0" presId="urn:microsoft.com/office/officeart/2005/8/layout/vList6"/>
    <dgm:cxn modelId="{1B486331-0397-49DE-ADD4-94B8CCD42B36}" type="presOf" srcId="{6EB1B530-FD7E-404C-8869-C2833D9DB96E}" destId="{10165AE3-89AF-42BB-81B4-BF5DC96C9F9C}" srcOrd="0" destOrd="0" presId="urn:microsoft.com/office/officeart/2005/8/layout/vList6"/>
    <dgm:cxn modelId="{25631386-2DA4-40A5-BE81-B50A75CBCF92}" type="presOf" srcId="{1995DCF6-4A71-4310-B30B-224F966CE5EA}" destId="{95CE2102-E558-47AC-85A2-38F54F4A4649}" srcOrd="0" destOrd="0" presId="urn:microsoft.com/office/officeart/2005/8/layout/vList6"/>
    <dgm:cxn modelId="{EF333C50-3ABC-422C-8193-B97779D5B642}" type="presOf" srcId="{863FE027-3190-401F-BE18-251C04F81F93}" destId="{76CA53DB-033A-4779-87D6-27A92AB38BD2}" srcOrd="0" destOrd="0" presId="urn:microsoft.com/office/officeart/2005/8/layout/vList6"/>
    <dgm:cxn modelId="{1326B0E0-0DE1-4ABF-9792-D7CCFF9FBFA8}" srcId="{DB942D61-098A-4E10-B1F1-6B6B5B2E2C89}" destId="{A763AAFA-49B5-4B51-AE1D-FDE272CB83F0}" srcOrd="0" destOrd="0" parTransId="{86D4874A-6A22-41C0-AAAE-CB79B38A157F}" sibTransId="{BFEC5324-C0D5-4C29-A9EB-A1AC7E862E08}"/>
    <dgm:cxn modelId="{FADE95D7-9A63-4EF3-A0CD-466C0797E347}" type="presOf" srcId="{B178C8A8-92C3-4081-A9C0-92BD6211BF2D}" destId="{01EE3121-8792-4B0B-8A8B-B43757EA4DC2}" srcOrd="0" destOrd="0" presId="urn:microsoft.com/office/officeart/2005/8/layout/vList6"/>
    <dgm:cxn modelId="{2096BC34-0C00-4C32-BC55-B5817A08CCAA}" type="presParOf" srcId="{304B8CCC-205C-4008-9660-ECAA0A30F5EE}" destId="{5CD31195-3A91-4F98-A59F-ED51926D39BD}" srcOrd="0" destOrd="0" presId="urn:microsoft.com/office/officeart/2005/8/layout/vList6"/>
    <dgm:cxn modelId="{7AEEB2AA-606C-46EB-99C9-1494D77EA2F4}" type="presParOf" srcId="{5CD31195-3A91-4F98-A59F-ED51926D39BD}" destId="{5411D591-0692-4007-8236-00B9FF0FF50B}" srcOrd="0" destOrd="0" presId="urn:microsoft.com/office/officeart/2005/8/layout/vList6"/>
    <dgm:cxn modelId="{D89A83A5-ACEB-42EF-A8A3-5AE24875E5B4}" type="presParOf" srcId="{5CD31195-3A91-4F98-A59F-ED51926D39BD}" destId="{F613F5D9-6A2A-4358-A262-F369E76F123F}" srcOrd="1" destOrd="0" presId="urn:microsoft.com/office/officeart/2005/8/layout/vList6"/>
    <dgm:cxn modelId="{7DDE14AE-2D37-4C63-A02A-0F6F4FE25FFB}" type="presParOf" srcId="{304B8CCC-205C-4008-9660-ECAA0A30F5EE}" destId="{150F9B2A-B316-4C00-8D6B-0326474E3E8D}" srcOrd="1" destOrd="0" presId="urn:microsoft.com/office/officeart/2005/8/layout/vList6"/>
    <dgm:cxn modelId="{DF98BC30-FACC-40E9-A1D2-C947BCC9D31C}" type="presParOf" srcId="{304B8CCC-205C-4008-9660-ECAA0A30F5EE}" destId="{CEAADC88-6E39-4D74-85F0-AA11894CD810}" srcOrd="2" destOrd="0" presId="urn:microsoft.com/office/officeart/2005/8/layout/vList6"/>
    <dgm:cxn modelId="{79334645-E138-46C5-8730-32D2AF26E3C2}" type="presParOf" srcId="{CEAADC88-6E39-4D74-85F0-AA11894CD810}" destId="{B70DEAB4-0A65-45A0-A3E1-3D9E43B5A1B2}" srcOrd="0" destOrd="0" presId="urn:microsoft.com/office/officeart/2005/8/layout/vList6"/>
    <dgm:cxn modelId="{4A4587A3-3D56-4348-ABEB-1386BC714B46}" type="presParOf" srcId="{CEAADC88-6E39-4D74-85F0-AA11894CD810}" destId="{10165AE3-89AF-42BB-81B4-BF5DC96C9F9C}" srcOrd="1" destOrd="0" presId="urn:microsoft.com/office/officeart/2005/8/layout/vList6"/>
    <dgm:cxn modelId="{CF17A81C-6066-4884-B547-9A149F80B5D9}" type="presParOf" srcId="{304B8CCC-205C-4008-9660-ECAA0A30F5EE}" destId="{982BD6AB-5DC2-471E-AADF-B9DFD2A1D61F}" srcOrd="3" destOrd="0" presId="urn:microsoft.com/office/officeart/2005/8/layout/vList6"/>
    <dgm:cxn modelId="{D6CAB1B9-9E50-4CFD-A34E-CC8D0948AC2A}" type="presParOf" srcId="{304B8CCC-205C-4008-9660-ECAA0A30F5EE}" destId="{D16EAEBC-80FD-4335-8F6E-E27B90285E4B}" srcOrd="4" destOrd="0" presId="urn:microsoft.com/office/officeart/2005/8/layout/vList6"/>
    <dgm:cxn modelId="{822C90DE-92FE-4B4F-AD6E-9AE136A029A8}" type="presParOf" srcId="{D16EAEBC-80FD-4335-8F6E-E27B90285E4B}" destId="{AAEE15E0-2E28-4AC0-9EC8-835153EF6769}" srcOrd="0" destOrd="0" presId="urn:microsoft.com/office/officeart/2005/8/layout/vList6"/>
    <dgm:cxn modelId="{379400FB-FECB-4155-9FE3-A30E974C54F7}" type="presParOf" srcId="{D16EAEBC-80FD-4335-8F6E-E27B90285E4B}" destId="{22777B66-278F-4723-97D9-D0A2B66D2B73}" srcOrd="1" destOrd="0" presId="urn:microsoft.com/office/officeart/2005/8/layout/vList6"/>
    <dgm:cxn modelId="{E0007E51-B3F8-4EA5-936A-78E1D3B2D911}" type="presParOf" srcId="{304B8CCC-205C-4008-9660-ECAA0A30F5EE}" destId="{00B74167-4681-4E1A-ACDF-1539CAD3D623}" srcOrd="5" destOrd="0" presId="urn:microsoft.com/office/officeart/2005/8/layout/vList6"/>
    <dgm:cxn modelId="{BDA4FAD9-8435-485F-B8F0-3BDF788FFE3F}" type="presParOf" srcId="{304B8CCC-205C-4008-9660-ECAA0A30F5EE}" destId="{9B040095-DC19-483E-95C4-ED22C89D5800}" srcOrd="6" destOrd="0" presId="urn:microsoft.com/office/officeart/2005/8/layout/vList6"/>
    <dgm:cxn modelId="{5E10C2A7-3186-43FA-86BD-192EA075B915}" type="presParOf" srcId="{9B040095-DC19-483E-95C4-ED22C89D5800}" destId="{71E52697-064A-4D1F-BEB6-E0DE543B1520}" srcOrd="0" destOrd="0" presId="urn:microsoft.com/office/officeart/2005/8/layout/vList6"/>
    <dgm:cxn modelId="{C6B5D737-46BA-457F-8BC9-281AEC3701E1}" type="presParOf" srcId="{9B040095-DC19-483E-95C4-ED22C89D5800}" destId="{76CA53DB-033A-4779-87D6-27A92AB38BD2}" srcOrd="1" destOrd="0" presId="urn:microsoft.com/office/officeart/2005/8/layout/vList6"/>
    <dgm:cxn modelId="{8E6440DE-FAD5-4C0C-BECE-5BBBC8FD6128}" type="presParOf" srcId="{304B8CCC-205C-4008-9660-ECAA0A30F5EE}" destId="{910203D4-1560-45AA-ADBB-BF0395AFBDA7}" srcOrd="7" destOrd="0" presId="urn:microsoft.com/office/officeart/2005/8/layout/vList6"/>
    <dgm:cxn modelId="{12A80236-1ECA-4FCC-AA00-BA0C603A2EBD}" type="presParOf" srcId="{304B8CCC-205C-4008-9660-ECAA0A30F5EE}" destId="{9C56B40D-B8AA-4AE3-B30D-985ADF2D117B}" srcOrd="8" destOrd="0" presId="urn:microsoft.com/office/officeart/2005/8/layout/vList6"/>
    <dgm:cxn modelId="{08D07E90-D67D-4550-81D6-5C3FC52371C7}" type="presParOf" srcId="{9C56B40D-B8AA-4AE3-B30D-985ADF2D117B}" destId="{95CE2102-E558-47AC-85A2-38F54F4A4649}" srcOrd="0" destOrd="0" presId="urn:microsoft.com/office/officeart/2005/8/layout/vList6"/>
    <dgm:cxn modelId="{AA4F6F15-FFCF-4E25-9FF3-9E737033E5CF}" type="presParOf" srcId="{9C56B40D-B8AA-4AE3-B30D-985ADF2D117B}" destId="{076E5652-234F-463E-8E24-E184555C3A40}" srcOrd="1" destOrd="0" presId="urn:microsoft.com/office/officeart/2005/8/layout/vList6"/>
    <dgm:cxn modelId="{A53D9FA5-C18D-48FB-8D78-1C9072D036EB}" type="presParOf" srcId="{304B8CCC-205C-4008-9660-ECAA0A30F5EE}" destId="{D7628BE7-F97D-40D5-BE19-C95D46A910F8}" srcOrd="9" destOrd="0" presId="urn:microsoft.com/office/officeart/2005/8/layout/vList6"/>
    <dgm:cxn modelId="{E052ADE8-0E20-4E64-AB3E-A8E0A590D0BC}" type="presParOf" srcId="{304B8CCC-205C-4008-9660-ECAA0A30F5EE}" destId="{B7850857-5A69-47C4-BD96-4F3BA7FDC06D}" srcOrd="10" destOrd="0" presId="urn:microsoft.com/office/officeart/2005/8/layout/vList6"/>
    <dgm:cxn modelId="{D38EDF70-5CE9-440F-8171-5B4C92A50DE7}" type="presParOf" srcId="{B7850857-5A69-47C4-BD96-4F3BA7FDC06D}" destId="{01EE3121-8792-4B0B-8A8B-B43757EA4DC2}" srcOrd="0" destOrd="0" presId="urn:microsoft.com/office/officeart/2005/8/layout/vList6"/>
    <dgm:cxn modelId="{C8165CF8-C2E3-44AE-914F-5F8151EA4B8A}" type="presParOf" srcId="{B7850857-5A69-47C4-BD96-4F3BA7FDC06D}" destId="{B4251A06-1D27-4028-A332-1EFB6BBD81E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07FB3-58D1-4A85-9A40-996B85629CBE}">
      <dsp:nvSpPr>
        <dsp:cNvPr id="0" name=""/>
        <dsp:cNvSpPr/>
      </dsp:nvSpPr>
      <dsp:spPr>
        <a:xfrm>
          <a:off x="3034460" y="2539"/>
          <a:ext cx="2636396" cy="8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Индекс интеллектуального капитала</a:t>
          </a:r>
          <a:endParaRPr lang="ru-RU" sz="2000" b="0" kern="1200" dirty="0"/>
        </a:p>
      </dsp:txBody>
      <dsp:txXfrm>
        <a:off x="3060682" y="28761"/>
        <a:ext cx="2583952" cy="842855"/>
      </dsp:txXfrm>
    </dsp:sp>
    <dsp:sp modelId="{8A76187D-D62D-435D-AF5A-E0090CEE26A6}">
      <dsp:nvSpPr>
        <dsp:cNvPr id="0" name=""/>
        <dsp:cNvSpPr/>
      </dsp:nvSpPr>
      <dsp:spPr>
        <a:xfrm>
          <a:off x="1468088" y="897839"/>
          <a:ext cx="2884570" cy="232572"/>
        </a:xfrm>
        <a:custGeom>
          <a:avLst/>
          <a:gdLst/>
          <a:ahLst/>
          <a:cxnLst/>
          <a:rect l="0" t="0" r="0" b="0"/>
          <a:pathLst>
            <a:path>
              <a:moveTo>
                <a:pt x="2884570" y="0"/>
              </a:moveTo>
              <a:lnTo>
                <a:pt x="2884570" y="116286"/>
              </a:lnTo>
              <a:lnTo>
                <a:pt x="0" y="116286"/>
              </a:lnTo>
              <a:lnTo>
                <a:pt x="0" y="232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CAD46-8841-4D5B-9EB3-444EE3B6EA94}">
      <dsp:nvSpPr>
        <dsp:cNvPr id="0" name=""/>
        <dsp:cNvSpPr/>
      </dsp:nvSpPr>
      <dsp:spPr>
        <a:xfrm>
          <a:off x="627071" y="1130412"/>
          <a:ext cx="1682032" cy="8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Индекс человеческих ресурсов</a:t>
          </a:r>
          <a:endParaRPr lang="ru-RU" sz="1800" kern="1200" dirty="0"/>
        </a:p>
      </dsp:txBody>
      <dsp:txXfrm>
        <a:off x="653293" y="1156634"/>
        <a:ext cx="1629588" cy="842855"/>
      </dsp:txXfrm>
    </dsp:sp>
    <dsp:sp modelId="{D31C1D6F-1D77-46D5-9137-E9DC5550A4FC}">
      <dsp:nvSpPr>
        <dsp:cNvPr id="0" name=""/>
        <dsp:cNvSpPr/>
      </dsp:nvSpPr>
      <dsp:spPr>
        <a:xfrm>
          <a:off x="1417902" y="2025712"/>
          <a:ext cx="91440" cy="1335791"/>
        </a:xfrm>
        <a:custGeom>
          <a:avLst/>
          <a:gdLst/>
          <a:ahLst/>
          <a:cxnLst/>
          <a:rect l="0" t="0" r="0" b="0"/>
          <a:pathLst>
            <a:path>
              <a:moveTo>
                <a:pt x="50185" y="0"/>
              </a:moveTo>
              <a:lnTo>
                <a:pt x="50185" y="667895"/>
              </a:lnTo>
              <a:lnTo>
                <a:pt x="45720" y="667895"/>
              </a:lnTo>
              <a:lnTo>
                <a:pt x="45720" y="133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9F777-66CA-4EDE-BDB4-2279D38FFE7C}">
      <dsp:nvSpPr>
        <dsp:cNvPr id="0" name=""/>
        <dsp:cNvSpPr/>
      </dsp:nvSpPr>
      <dsp:spPr>
        <a:xfrm>
          <a:off x="619641" y="3361503"/>
          <a:ext cx="1687962" cy="1893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Издержки на одного работника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Наличие корпоративного университета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Квалификация совета директоров</a:t>
          </a:r>
          <a:endParaRPr lang="ru-RU" sz="1400" kern="1200" dirty="0"/>
        </a:p>
      </dsp:txBody>
      <dsp:txXfrm>
        <a:off x="669080" y="3410942"/>
        <a:ext cx="1589084" cy="1794763"/>
      </dsp:txXfrm>
    </dsp:sp>
    <dsp:sp modelId="{A9807CC8-A28A-4C18-81D8-C34D3851B236}">
      <dsp:nvSpPr>
        <dsp:cNvPr id="0" name=""/>
        <dsp:cNvSpPr/>
      </dsp:nvSpPr>
      <dsp:spPr>
        <a:xfrm>
          <a:off x="4220862" y="897839"/>
          <a:ext cx="91440" cy="232572"/>
        </a:xfrm>
        <a:custGeom>
          <a:avLst/>
          <a:gdLst/>
          <a:ahLst/>
          <a:cxnLst/>
          <a:rect l="0" t="0" r="0" b="0"/>
          <a:pathLst>
            <a:path>
              <a:moveTo>
                <a:pt x="131796" y="0"/>
              </a:moveTo>
              <a:lnTo>
                <a:pt x="131796" y="116286"/>
              </a:lnTo>
              <a:lnTo>
                <a:pt x="45720" y="116286"/>
              </a:lnTo>
              <a:lnTo>
                <a:pt x="45720" y="232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C81E6F-31BE-468B-82E7-DBFDB630111E}">
      <dsp:nvSpPr>
        <dsp:cNvPr id="0" name=""/>
        <dsp:cNvSpPr/>
      </dsp:nvSpPr>
      <dsp:spPr>
        <a:xfrm>
          <a:off x="3414751" y="1130412"/>
          <a:ext cx="1703661" cy="8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Индекс структурных ресурсов</a:t>
          </a:r>
          <a:endParaRPr lang="ru-RU" sz="1800" kern="1200" dirty="0"/>
        </a:p>
      </dsp:txBody>
      <dsp:txXfrm>
        <a:off x="3440973" y="1156634"/>
        <a:ext cx="1651217" cy="842855"/>
      </dsp:txXfrm>
    </dsp:sp>
    <dsp:sp modelId="{4E2A4786-DD21-4CC5-B9C9-6A22D11EC48A}">
      <dsp:nvSpPr>
        <dsp:cNvPr id="0" name=""/>
        <dsp:cNvSpPr/>
      </dsp:nvSpPr>
      <dsp:spPr>
        <a:xfrm>
          <a:off x="3378304" y="2025712"/>
          <a:ext cx="888277" cy="232572"/>
        </a:xfrm>
        <a:custGeom>
          <a:avLst/>
          <a:gdLst/>
          <a:ahLst/>
          <a:cxnLst/>
          <a:rect l="0" t="0" r="0" b="0"/>
          <a:pathLst>
            <a:path>
              <a:moveTo>
                <a:pt x="888277" y="0"/>
              </a:moveTo>
              <a:lnTo>
                <a:pt x="888277" y="116286"/>
              </a:lnTo>
              <a:lnTo>
                <a:pt x="0" y="116286"/>
              </a:lnTo>
              <a:lnTo>
                <a:pt x="0" y="2325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A3B72-C042-4269-B3BA-2CAE5BF229E5}">
      <dsp:nvSpPr>
        <dsp:cNvPr id="0" name=""/>
        <dsp:cNvSpPr/>
      </dsp:nvSpPr>
      <dsp:spPr>
        <a:xfrm>
          <a:off x="2573713" y="2258284"/>
          <a:ext cx="1609181" cy="868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Индекс информационных ресурсов (ИКТ)</a:t>
          </a:r>
          <a:endParaRPr lang="ru-RU" sz="1400" kern="1200" dirty="0"/>
        </a:p>
      </dsp:txBody>
      <dsp:txXfrm>
        <a:off x="2599139" y="2283710"/>
        <a:ext cx="1558329" cy="817254"/>
      </dsp:txXfrm>
    </dsp:sp>
    <dsp:sp modelId="{E47FFDCA-C75B-46D7-BBF3-3BC214AADF39}">
      <dsp:nvSpPr>
        <dsp:cNvPr id="0" name=""/>
        <dsp:cNvSpPr/>
      </dsp:nvSpPr>
      <dsp:spPr>
        <a:xfrm>
          <a:off x="3332584" y="3126391"/>
          <a:ext cx="91440" cy="232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5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95C6A6-ABD0-4287-A53B-62172D7A3A6B}">
      <dsp:nvSpPr>
        <dsp:cNvPr id="0" name=""/>
        <dsp:cNvSpPr/>
      </dsp:nvSpPr>
      <dsp:spPr>
        <a:xfrm>
          <a:off x="2627354" y="3358963"/>
          <a:ext cx="1501898" cy="1893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Наличие </a:t>
          </a:r>
          <a:r>
            <a:rPr lang="en-US" sz="1400" kern="1200" dirty="0" smtClean="0"/>
            <a:t>ERP </a:t>
          </a:r>
          <a:r>
            <a:rPr lang="ru-RU" sz="1400" kern="1200" dirty="0" smtClean="0"/>
            <a:t>системы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Наличие системы УЗ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Качество сайта</a:t>
          </a:r>
          <a:endParaRPr lang="ru-RU" sz="1400" kern="1200" dirty="0"/>
        </a:p>
      </dsp:txBody>
      <dsp:txXfrm>
        <a:off x="2671343" y="3402952"/>
        <a:ext cx="1413920" cy="1805663"/>
      </dsp:txXfrm>
    </dsp:sp>
    <dsp:sp modelId="{16D93EF3-0600-4233-8B30-FEFA87B98713}">
      <dsp:nvSpPr>
        <dsp:cNvPr id="0" name=""/>
        <dsp:cNvSpPr/>
      </dsp:nvSpPr>
      <dsp:spPr>
        <a:xfrm>
          <a:off x="4266582" y="2025712"/>
          <a:ext cx="926499" cy="2414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742"/>
              </a:lnTo>
              <a:lnTo>
                <a:pt x="926499" y="120742"/>
              </a:lnTo>
              <a:lnTo>
                <a:pt x="926499" y="241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09B030-4737-409B-B1BC-871539A73422}">
      <dsp:nvSpPr>
        <dsp:cNvPr id="0" name=""/>
        <dsp:cNvSpPr/>
      </dsp:nvSpPr>
      <dsp:spPr>
        <a:xfrm>
          <a:off x="4435626" y="2267198"/>
          <a:ext cx="1514911" cy="868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Индекс инновационных ресурсов</a:t>
          </a:r>
          <a:endParaRPr lang="ru-RU" sz="1400" kern="1200" dirty="0"/>
        </a:p>
      </dsp:txBody>
      <dsp:txXfrm>
        <a:off x="4461052" y="2292624"/>
        <a:ext cx="1464059" cy="817254"/>
      </dsp:txXfrm>
    </dsp:sp>
    <dsp:sp modelId="{EEBDB0DE-159D-4B1D-9EE6-20854C0FEA39}">
      <dsp:nvSpPr>
        <dsp:cNvPr id="0" name=""/>
        <dsp:cNvSpPr/>
      </dsp:nvSpPr>
      <dsp:spPr>
        <a:xfrm>
          <a:off x="5147361" y="3135304"/>
          <a:ext cx="91440" cy="2132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602"/>
              </a:lnTo>
              <a:lnTo>
                <a:pt x="54633" y="106602"/>
              </a:lnTo>
              <a:lnTo>
                <a:pt x="54633" y="2132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363FF-7B73-45CD-AA24-9F516D4EA9AA}">
      <dsp:nvSpPr>
        <dsp:cNvPr id="0" name=""/>
        <dsp:cNvSpPr/>
      </dsp:nvSpPr>
      <dsp:spPr>
        <a:xfrm>
          <a:off x="4440954" y="3348509"/>
          <a:ext cx="1522080" cy="1893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Расходы на НИОКР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Количество патентов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Доля НМА</a:t>
          </a:r>
          <a:endParaRPr lang="ru-RU" sz="1400" kern="1200" dirty="0"/>
        </a:p>
      </dsp:txBody>
      <dsp:txXfrm>
        <a:off x="4485534" y="3393089"/>
        <a:ext cx="1432920" cy="1804481"/>
      </dsp:txXfrm>
    </dsp:sp>
    <dsp:sp modelId="{E1C0C7D6-737D-4E24-BB81-5521EF748793}">
      <dsp:nvSpPr>
        <dsp:cNvPr id="0" name=""/>
        <dsp:cNvSpPr/>
      </dsp:nvSpPr>
      <dsp:spPr>
        <a:xfrm>
          <a:off x="4352658" y="897839"/>
          <a:ext cx="2798803" cy="232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286"/>
              </a:lnTo>
              <a:lnTo>
                <a:pt x="2798803" y="116286"/>
              </a:lnTo>
              <a:lnTo>
                <a:pt x="2798803" y="2325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74359F-2521-4AC7-9FCD-D02B88D89CA6}">
      <dsp:nvSpPr>
        <dsp:cNvPr id="0" name=""/>
        <dsp:cNvSpPr/>
      </dsp:nvSpPr>
      <dsp:spPr>
        <a:xfrm>
          <a:off x="6224679" y="1130412"/>
          <a:ext cx="1853566" cy="8952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Индекс </a:t>
          </a:r>
          <a:r>
            <a:rPr lang="ru-RU" sz="1800" kern="1200" err="1" smtClean="0"/>
            <a:t>отношенческих</a:t>
          </a:r>
          <a:r>
            <a:rPr lang="ru-RU" sz="1800" kern="1200" smtClean="0"/>
            <a:t> ресурсов</a:t>
          </a:r>
          <a:endParaRPr lang="ru-RU" sz="1800" kern="1200" dirty="0"/>
        </a:p>
      </dsp:txBody>
      <dsp:txXfrm>
        <a:off x="6250901" y="1156634"/>
        <a:ext cx="1801122" cy="842855"/>
      </dsp:txXfrm>
    </dsp:sp>
    <dsp:sp modelId="{8F1D1F24-8408-43A1-BBD3-134322E76BB4}">
      <dsp:nvSpPr>
        <dsp:cNvPr id="0" name=""/>
        <dsp:cNvSpPr/>
      </dsp:nvSpPr>
      <dsp:spPr>
        <a:xfrm>
          <a:off x="7105742" y="2025712"/>
          <a:ext cx="91440" cy="232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5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56B74B-0672-4675-9A99-956C990729D4}">
      <dsp:nvSpPr>
        <dsp:cNvPr id="0" name=""/>
        <dsp:cNvSpPr/>
      </dsp:nvSpPr>
      <dsp:spPr>
        <a:xfrm>
          <a:off x="6224679" y="2258284"/>
          <a:ext cx="1853566" cy="29727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Наличие иностранного капитала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Доля издержек на рекламу в выручке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Вхождение в ассоциации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Цитируемость сайта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Количество филиалов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6278968" y="2312573"/>
        <a:ext cx="1744988" cy="2864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3F5D9-6A2A-4358-A262-F369E76F123F}">
      <dsp:nvSpPr>
        <dsp:cNvPr id="0" name=""/>
        <dsp:cNvSpPr/>
      </dsp:nvSpPr>
      <dsp:spPr>
        <a:xfrm>
          <a:off x="3330907" y="568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Количество компаний</a:t>
          </a:r>
          <a:endParaRPr lang="ru-RU" sz="3300" kern="1200" dirty="0"/>
        </a:p>
      </dsp:txBody>
      <dsp:txXfrm>
        <a:off x="3330907" y="90076"/>
        <a:ext cx="4727837" cy="537046"/>
      </dsp:txXfrm>
    </dsp:sp>
    <dsp:sp modelId="{5411D591-0692-4007-8236-00B9FF0FF50B}">
      <dsp:nvSpPr>
        <dsp:cNvPr id="0" name=""/>
        <dsp:cNvSpPr/>
      </dsp:nvSpPr>
      <dsp:spPr>
        <a:xfrm>
          <a:off x="0" y="568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1096</a:t>
          </a:r>
          <a:endParaRPr lang="ru-RU" sz="3600" kern="1200" dirty="0"/>
        </a:p>
      </dsp:txBody>
      <dsp:txXfrm>
        <a:off x="34955" y="35523"/>
        <a:ext cx="3260997" cy="646152"/>
      </dsp:txXfrm>
    </dsp:sp>
    <dsp:sp modelId="{10165AE3-89AF-42BB-81B4-BF5DC96C9F9C}">
      <dsp:nvSpPr>
        <dsp:cNvPr id="0" name=""/>
        <dsp:cNvSpPr/>
      </dsp:nvSpPr>
      <dsp:spPr>
        <a:xfrm>
          <a:off x="3330907" y="788236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Крупные компании</a:t>
          </a:r>
          <a:endParaRPr lang="ru-RU" sz="3300" kern="1200" dirty="0"/>
        </a:p>
      </dsp:txBody>
      <dsp:txXfrm>
        <a:off x="3330907" y="877744"/>
        <a:ext cx="4727837" cy="537046"/>
      </dsp:txXfrm>
    </dsp:sp>
    <dsp:sp modelId="{B70DEAB4-0A65-45A0-A3E1-3D9E43B5A1B2}">
      <dsp:nvSpPr>
        <dsp:cNvPr id="0" name=""/>
        <dsp:cNvSpPr/>
      </dsp:nvSpPr>
      <dsp:spPr>
        <a:xfrm>
          <a:off x="0" y="788236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80%</a:t>
          </a:r>
          <a:endParaRPr lang="ru-RU" sz="3600" kern="1200" dirty="0"/>
        </a:p>
      </dsp:txBody>
      <dsp:txXfrm>
        <a:off x="34955" y="823191"/>
        <a:ext cx="3260997" cy="646152"/>
      </dsp:txXfrm>
    </dsp:sp>
    <dsp:sp modelId="{22777B66-278F-4723-97D9-D0A2B66D2B73}">
      <dsp:nvSpPr>
        <dsp:cNvPr id="0" name=""/>
        <dsp:cNvSpPr/>
      </dsp:nvSpPr>
      <dsp:spPr>
        <a:xfrm>
          <a:off x="3330907" y="1575905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Период анализа данных</a:t>
          </a:r>
          <a:endParaRPr lang="ru-RU" sz="3300" kern="1200" dirty="0"/>
        </a:p>
      </dsp:txBody>
      <dsp:txXfrm>
        <a:off x="3330907" y="1665413"/>
        <a:ext cx="4727837" cy="537046"/>
      </dsp:txXfrm>
    </dsp:sp>
    <dsp:sp modelId="{AAEE15E0-2E28-4AC0-9EC8-835153EF6769}">
      <dsp:nvSpPr>
        <dsp:cNvPr id="0" name=""/>
        <dsp:cNvSpPr/>
      </dsp:nvSpPr>
      <dsp:spPr>
        <a:xfrm>
          <a:off x="0" y="1575905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2004-2014</a:t>
          </a:r>
          <a:endParaRPr lang="ru-RU" sz="3600" kern="1200" dirty="0"/>
        </a:p>
      </dsp:txBody>
      <dsp:txXfrm>
        <a:off x="34955" y="1610860"/>
        <a:ext cx="3260997" cy="646152"/>
      </dsp:txXfrm>
    </dsp:sp>
    <dsp:sp modelId="{76CA53DB-033A-4779-87D6-27A92AB38BD2}">
      <dsp:nvSpPr>
        <dsp:cNvPr id="0" name=""/>
        <dsp:cNvSpPr/>
      </dsp:nvSpPr>
      <dsp:spPr>
        <a:xfrm>
          <a:off x="3330907" y="2363574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Региональный охват</a:t>
          </a:r>
          <a:endParaRPr lang="ru-RU" sz="3300" kern="1200" dirty="0"/>
        </a:p>
      </dsp:txBody>
      <dsp:txXfrm>
        <a:off x="3330907" y="2453082"/>
        <a:ext cx="4727837" cy="537046"/>
      </dsp:txXfrm>
    </dsp:sp>
    <dsp:sp modelId="{71E52697-064A-4D1F-BEB6-E0DE543B1520}">
      <dsp:nvSpPr>
        <dsp:cNvPr id="0" name=""/>
        <dsp:cNvSpPr/>
      </dsp:nvSpPr>
      <dsp:spPr>
        <a:xfrm>
          <a:off x="0" y="2363574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82</a:t>
          </a:r>
          <a:endParaRPr lang="ru-RU" sz="3600" kern="1200" dirty="0"/>
        </a:p>
      </dsp:txBody>
      <dsp:txXfrm>
        <a:off x="34955" y="2398529"/>
        <a:ext cx="3260997" cy="646152"/>
      </dsp:txXfrm>
    </dsp:sp>
    <dsp:sp modelId="{076E5652-234F-463E-8E24-E184555C3A40}">
      <dsp:nvSpPr>
        <dsp:cNvPr id="0" name=""/>
        <dsp:cNvSpPr/>
      </dsp:nvSpPr>
      <dsp:spPr>
        <a:xfrm>
          <a:off x="3330907" y="3151242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Публичные компании</a:t>
          </a:r>
          <a:endParaRPr lang="ru-RU" sz="3300" kern="1200" dirty="0"/>
        </a:p>
      </dsp:txBody>
      <dsp:txXfrm>
        <a:off x="3330907" y="3240750"/>
        <a:ext cx="4727837" cy="537046"/>
      </dsp:txXfrm>
    </dsp:sp>
    <dsp:sp modelId="{95CE2102-E558-47AC-85A2-38F54F4A4649}">
      <dsp:nvSpPr>
        <dsp:cNvPr id="0" name=""/>
        <dsp:cNvSpPr/>
      </dsp:nvSpPr>
      <dsp:spPr>
        <a:xfrm>
          <a:off x="0" y="3151242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100%</a:t>
          </a:r>
          <a:endParaRPr lang="ru-RU" sz="3600" kern="1200" dirty="0"/>
        </a:p>
      </dsp:txBody>
      <dsp:txXfrm>
        <a:off x="34955" y="3186197"/>
        <a:ext cx="3260997" cy="646152"/>
      </dsp:txXfrm>
    </dsp:sp>
    <dsp:sp modelId="{B4251A06-1D27-4028-A332-1EFB6BBD81E8}">
      <dsp:nvSpPr>
        <dsp:cNvPr id="0" name=""/>
        <dsp:cNvSpPr/>
      </dsp:nvSpPr>
      <dsp:spPr>
        <a:xfrm>
          <a:off x="3330907" y="3938911"/>
          <a:ext cx="4996360" cy="7160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Отрасли</a:t>
          </a:r>
          <a:endParaRPr lang="ru-RU" sz="3300" kern="1200" dirty="0"/>
        </a:p>
      </dsp:txBody>
      <dsp:txXfrm>
        <a:off x="3330907" y="4028419"/>
        <a:ext cx="4727837" cy="537046"/>
      </dsp:txXfrm>
    </dsp:sp>
    <dsp:sp modelId="{01EE3121-8792-4B0B-8A8B-B43757EA4DC2}">
      <dsp:nvSpPr>
        <dsp:cNvPr id="0" name=""/>
        <dsp:cNvSpPr/>
      </dsp:nvSpPr>
      <dsp:spPr>
        <a:xfrm>
          <a:off x="0" y="3938911"/>
          <a:ext cx="3330907" cy="716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все</a:t>
          </a:r>
          <a:endParaRPr lang="ru-RU" sz="3600" kern="1200" dirty="0"/>
        </a:p>
      </dsp:txBody>
      <dsp:txXfrm>
        <a:off x="34955" y="3973866"/>
        <a:ext cx="3260997" cy="646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31B46-D76B-44AB-B383-3257164C9183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A1FC7-25BB-4154-A86E-A4EA3C5990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61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A1FC7-25BB-4154-A86E-A4EA3C5990D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823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Посмотрела,</a:t>
            </a:r>
            <a:r>
              <a:rPr lang="ru-RU" baseline="0" dirty="0" smtClean="0"/>
              <a:t> о</a:t>
            </a:r>
            <a:r>
              <a:rPr lang="ru-RU" dirty="0" smtClean="0"/>
              <a:t>т 0 до </a:t>
            </a:r>
            <a:r>
              <a:rPr lang="en-US" dirty="0" smtClean="0"/>
              <a:t>350 </a:t>
            </a:r>
            <a:r>
              <a:rPr lang="ru-RU" dirty="0" smtClean="0"/>
              <a:t>было,</a:t>
            </a:r>
            <a:r>
              <a:rPr lang="ru-RU" baseline="0" dirty="0" smtClean="0"/>
              <a:t> потому что карта раньше была по ошибке построена не по среднему ИК в регионе, а по сумме ИК компаний в регионе. Сейчас исправила этот момент. Там где белое – нет данных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A1FC7-25BB-4154-A86E-A4EA3C5990D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703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Старалась</a:t>
            </a:r>
            <a:r>
              <a:rPr lang="ru-RU" baseline="0" dirty="0" smtClean="0"/>
              <a:t> показать как черный ящик</a:t>
            </a:r>
            <a:r>
              <a:rPr lang="ru-RU" baseline="0" dirty="0" smtClean="0">
                <a:sym typeface="Wingdings" panose="05000000000000000000" pitchFamily="2" charset="2"/>
              </a:rPr>
              <a:t> Здесь </a:t>
            </a:r>
            <a:r>
              <a:rPr lang="en-US" baseline="0" dirty="0" smtClean="0">
                <a:sym typeface="Wingdings" panose="05000000000000000000" pitchFamily="2" charset="2"/>
              </a:rPr>
              <a:t>input – IC index, output – ROA</a:t>
            </a:r>
            <a:r>
              <a:rPr lang="ru-RU" baseline="0" dirty="0" smtClean="0">
                <a:sym typeface="Wingdings" panose="05000000000000000000" pitchFamily="2" charset="2"/>
              </a:rPr>
              <a:t>. Можно будет упомянуть, что они брались в логарифмах, так как мы представляем производственную функцию типа </a:t>
            </a:r>
            <a:r>
              <a:rPr lang="ru-RU" baseline="0" dirty="0" err="1" smtClean="0">
                <a:sym typeface="Wingdings" panose="05000000000000000000" pitchFamily="2" charset="2"/>
              </a:rPr>
              <a:t>Кобба</a:t>
            </a:r>
            <a:r>
              <a:rPr lang="ru-RU" baseline="0" dirty="0" smtClean="0">
                <a:sym typeface="Wingdings" panose="05000000000000000000" pitchFamily="2" charset="2"/>
              </a:rPr>
              <a:t>-Дугласа, поэтому для оценки регрессии мы приводим функцию к линейному виду, взяв логарифмы.</a:t>
            </a:r>
          </a:p>
          <a:p>
            <a:endParaRPr lang="ru-RU" baseline="0" dirty="0" smtClean="0">
              <a:sym typeface="Wingdings" panose="05000000000000000000" pitchFamily="2" charset="2"/>
            </a:endParaRPr>
          </a:p>
          <a:p>
            <a:r>
              <a:rPr lang="ru-RU" baseline="0" dirty="0" smtClean="0">
                <a:sym typeface="Wingdings" panose="05000000000000000000" pitchFamily="2" charset="2"/>
              </a:rPr>
              <a:t>С помощью графика старалась описать суть метода: рассчитываем коэффициенты для каждой компании, берем из них наибольшую и считаем, что эта компания лучшим образом трансформирует инвестиции в ИК в </a:t>
            </a:r>
            <a:r>
              <a:rPr lang="en-US" baseline="0" dirty="0" smtClean="0">
                <a:sym typeface="Wingdings" panose="05000000000000000000" pitchFamily="2" charset="2"/>
              </a:rPr>
              <a:t>ROA,</a:t>
            </a:r>
            <a:r>
              <a:rPr lang="ru-RU" baseline="0" dirty="0" smtClean="0">
                <a:sym typeface="Wingdings" panose="05000000000000000000" pitchFamily="2" charset="2"/>
              </a:rPr>
              <a:t> следовательно, она имеет наибольшую эффективность. А далее относительно этой самой эффективной компании рассчитываем эффективность остальных. Потом можно отобразить все компании на графике в координатах </a:t>
            </a:r>
            <a:r>
              <a:rPr lang="en-US" baseline="0" dirty="0" smtClean="0">
                <a:sym typeface="Wingdings" panose="05000000000000000000" pitchFamily="2" charset="2"/>
              </a:rPr>
              <a:t>input (IC index) </a:t>
            </a:r>
            <a:r>
              <a:rPr lang="ru-RU" baseline="0" dirty="0" smtClean="0">
                <a:sym typeface="Wingdings" panose="05000000000000000000" pitchFamily="2" charset="2"/>
              </a:rPr>
              <a:t>и </a:t>
            </a:r>
            <a:r>
              <a:rPr lang="en-US" baseline="0" dirty="0" smtClean="0">
                <a:sym typeface="Wingdings" panose="05000000000000000000" pitchFamily="2" charset="2"/>
              </a:rPr>
              <a:t>output (</a:t>
            </a:r>
            <a:r>
              <a:rPr lang="en-US" baseline="0" smtClean="0">
                <a:sym typeface="Wingdings" panose="05000000000000000000" pitchFamily="2" charset="2"/>
              </a:rPr>
              <a:t>ROA)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A1FC7-25BB-4154-A86E-A4EA3C5990D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906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A1FC7-25BB-4154-A86E-A4EA3C5990D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34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B74B5-8CD0-4818-80AA-7E3013061E4E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52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A5EE-5D7A-4FC2-A337-5C56FF4F27AF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80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7109-06BD-4DF7-889C-721A78F4AFBD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9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B9902-F73C-4BCF-B603-2AC4BECBF7DD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7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40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FA63-66A6-4144-AD2D-A4154A7F76CB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65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977A0-5E4D-4F78-861C-ED9B6060585B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99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D0E7-CB49-48CC-9A1B-E7556B6738FA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78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CAA22-4595-4C26-892C-0C05F54F776B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1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EF6B-ED10-48CC-B4A1-8313A313999C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44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3288-0A65-4468-BE48-9AFFFDBEA276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8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182E1-42B6-44E3-869B-51E2B6EACB79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89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B9902-F73C-4BCF-B603-2AC4BECBF7DD}" type="datetime1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4007-F49F-4F6E-8E76-54BAEE2CAF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47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molodchik@hse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772400" cy="208823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Информационно-аналитическая система «Мониторинг интеллектуальных ресурсов компаний»: первые результаты внедрения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Семинар «Измерения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для нефинансовой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отчетности»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Выполняется при поддержке</a:t>
            </a:r>
            <a:b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</a:rPr>
              <a:t> Российского научного фонда, грант № 15-18-20039</a:t>
            </a:r>
            <a:endParaRPr lang="en-US" sz="12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589240"/>
            <a:ext cx="7704856" cy="888504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400" dirty="0" smtClean="0"/>
              <a:t>Молодчик М.А., </a:t>
            </a:r>
            <a:r>
              <a:rPr lang="en-US" sz="2400" dirty="0" smtClean="0">
                <a:hlinkClick r:id="rId3"/>
              </a:rPr>
              <a:t>mmolodchik@hse.ru</a:t>
            </a:r>
            <a:r>
              <a:rPr lang="en-US" sz="2400" dirty="0" smtClean="0"/>
              <a:t> </a:t>
            </a:r>
          </a:p>
          <a:p>
            <a:pPr algn="r"/>
            <a:r>
              <a:rPr lang="ru-RU" sz="2400" dirty="0" smtClean="0"/>
              <a:t>19</a:t>
            </a:r>
            <a:r>
              <a:rPr lang="en-US" sz="2400" dirty="0" smtClean="0"/>
              <a:t>.</a:t>
            </a:r>
            <a:r>
              <a:rPr lang="ru-RU" sz="2400" dirty="0" smtClean="0"/>
              <a:t>04</a:t>
            </a:r>
            <a:r>
              <a:rPr lang="en-US" sz="2400" dirty="0" smtClean="0"/>
              <a:t>.201</a:t>
            </a:r>
            <a:r>
              <a:rPr lang="ru-RU" sz="2400" dirty="0" smtClean="0"/>
              <a:t>7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573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 txBox="1">
            <a:spLocks/>
          </p:cNvSpPr>
          <p:nvPr/>
        </p:nvSpPr>
        <p:spPr bwMode="auto">
          <a:xfrm>
            <a:off x="2369529" y="162173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Как измеряем эффективность использования интеллектуальных ресурсов? 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4101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0D5F3E5-EE63-4921-A6A1-C9971499B511}" type="slidenum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10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2607BB3-07BD-4B17-89BF-BE4046A4C2C4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457200" y="1340768"/>
            <a:ext cx="8229600" cy="1656184"/>
            <a:chOff x="1187624" y="3068960"/>
            <a:chExt cx="6876764" cy="18002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1187624" y="3068960"/>
              <a:ext cx="5112568" cy="1800200"/>
              <a:chOff x="1187624" y="3068960"/>
              <a:chExt cx="5112568" cy="1800200"/>
            </a:xfrm>
          </p:grpSpPr>
          <p:sp>
            <p:nvSpPr>
              <p:cNvPr id="4" name="Скругленный прямоугольник 3"/>
              <p:cNvSpPr/>
              <p:nvPr/>
            </p:nvSpPr>
            <p:spPr>
              <a:xfrm>
                <a:off x="2951820" y="3068960"/>
                <a:ext cx="3348372" cy="1800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/>
                  <a:t>Модель анализа стохастической </a:t>
                </a:r>
                <a:r>
                  <a:rPr lang="ru-RU" sz="2000" b="1" dirty="0" smtClean="0"/>
                  <a:t>границы</a:t>
                </a:r>
              </a:p>
              <a:p>
                <a:pPr algn="ctr"/>
                <a:endParaRPr lang="ru-RU" sz="2000" dirty="0" smtClean="0"/>
              </a:p>
              <a:p>
                <a:pPr algn="ctr"/>
                <a:r>
                  <a:rPr lang="ru-RU" sz="2000" dirty="0" smtClean="0"/>
                  <a:t>(</a:t>
                </a:r>
                <a:r>
                  <a:rPr lang="en-US" sz="2000" dirty="0" smtClean="0"/>
                  <a:t>stochastic </a:t>
                </a:r>
                <a:r>
                  <a:rPr lang="en-US" sz="2000" dirty="0"/>
                  <a:t>frontier model</a:t>
                </a:r>
                <a:r>
                  <a:rPr lang="ru-RU" sz="2000" dirty="0" smtClean="0"/>
                  <a:t>)</a:t>
                </a:r>
                <a:endParaRPr lang="en-US" sz="2000" dirty="0"/>
              </a:p>
            </p:txBody>
          </p:sp>
          <p:sp>
            <p:nvSpPr>
              <p:cNvPr id="5" name="Стрелка вправо 4"/>
              <p:cNvSpPr/>
              <p:nvPr/>
            </p:nvSpPr>
            <p:spPr>
              <a:xfrm>
                <a:off x="1187624" y="3429000"/>
                <a:ext cx="1764196" cy="108012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Индекс ИК</a:t>
                </a:r>
                <a:endParaRPr lang="ru-RU" dirty="0"/>
              </a:p>
            </p:txBody>
          </p:sp>
        </p:grpSp>
        <p:sp>
          <p:nvSpPr>
            <p:cNvPr id="12" name="Стрелка вправо 11"/>
            <p:cNvSpPr/>
            <p:nvPr/>
          </p:nvSpPr>
          <p:spPr>
            <a:xfrm>
              <a:off x="6300192" y="3429000"/>
              <a:ext cx="1764196" cy="108012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ROA</a:t>
              </a:r>
              <a:endParaRPr lang="ru-RU" dirty="0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1907704" y="3718600"/>
            <a:ext cx="5551592" cy="2664296"/>
            <a:chOff x="1950564" y="3718600"/>
            <a:chExt cx="5551592" cy="2664296"/>
          </a:xfrm>
        </p:grpSpPr>
        <p:cxnSp>
          <p:nvCxnSpPr>
            <p:cNvPr id="11" name="Прямая со стрелкой 10"/>
            <p:cNvCxnSpPr/>
            <p:nvPr/>
          </p:nvCxnSpPr>
          <p:spPr>
            <a:xfrm flipV="1">
              <a:off x="1978153" y="3718600"/>
              <a:ext cx="0" cy="266429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950564" y="6382896"/>
              <a:ext cx="5551592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Объект 2"/>
          <p:cNvSpPr>
            <a:spLocks noGrp="1"/>
          </p:cNvSpPr>
          <p:nvPr>
            <p:ph idx="1"/>
          </p:nvPr>
        </p:nvSpPr>
        <p:spPr>
          <a:xfrm>
            <a:off x="7529745" y="6168439"/>
            <a:ext cx="1013040" cy="42891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Input</a:t>
            </a:r>
            <a:endParaRPr lang="ru-RU" dirty="0"/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611560" y="3504143"/>
            <a:ext cx="1239408" cy="428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 smtClean="0"/>
              <a:t>Output</a:t>
            </a:r>
            <a:endParaRPr lang="ru-RU" dirty="0"/>
          </a:p>
        </p:txBody>
      </p:sp>
      <p:sp>
        <p:nvSpPr>
          <p:cNvPr id="23" name="Полилиния 22"/>
          <p:cNvSpPr/>
          <p:nvPr/>
        </p:nvSpPr>
        <p:spPr>
          <a:xfrm>
            <a:off x="2483768" y="4019125"/>
            <a:ext cx="4080681" cy="2176952"/>
          </a:xfrm>
          <a:custGeom>
            <a:avLst/>
            <a:gdLst>
              <a:gd name="connsiteX0" fmla="*/ 0 w 4080681"/>
              <a:gd name="connsiteY0" fmla="*/ 2442949 h 2442949"/>
              <a:gd name="connsiteX1" fmla="*/ 1160060 w 4080681"/>
              <a:gd name="connsiteY1" fmla="*/ 573206 h 2442949"/>
              <a:gd name="connsiteX2" fmla="*/ 4080681 w 4080681"/>
              <a:gd name="connsiteY2" fmla="*/ 0 h 2442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0681" h="2442949">
                <a:moveTo>
                  <a:pt x="0" y="2442949"/>
                </a:moveTo>
                <a:cubicBezTo>
                  <a:pt x="239973" y="1711656"/>
                  <a:pt x="479947" y="980364"/>
                  <a:pt x="1160060" y="573206"/>
                </a:cubicBezTo>
                <a:cubicBezTo>
                  <a:pt x="1840173" y="166048"/>
                  <a:pt x="3577989" y="79612"/>
                  <a:pt x="4080681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3995936" y="468390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716016" y="482792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211960" y="504394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427984" y="4395877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419872" y="483630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779912" y="533198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3563888" y="410784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5292080" y="468390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076056" y="525997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5004048" y="425186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915816" y="533198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084168" y="353178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788024" y="4539893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5724128" y="554800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>
            <a:stCxn id="34" idx="0"/>
          </p:cNvCxnSpPr>
          <p:nvPr/>
        </p:nvCxnSpPr>
        <p:spPr>
          <a:xfrm flipV="1">
            <a:off x="5796136" y="4107845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156176" y="3675797"/>
            <a:ext cx="0" cy="39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Рисунок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562167" y="4107845"/>
            <a:ext cx="377985" cy="615749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580012" y="4686122"/>
            <a:ext cx="360140" cy="900000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19509" y="3677839"/>
            <a:ext cx="377985" cy="416377"/>
          </a:xfrm>
          <a:prstGeom prst="rect">
            <a:avLst/>
          </a:prstGeom>
        </p:spPr>
      </p:pic>
      <p:sp>
        <p:nvSpPr>
          <p:cNvPr id="48" name="Объект 2"/>
          <p:cNvSpPr txBox="1">
            <a:spLocks/>
          </p:cNvSpPr>
          <p:nvPr/>
        </p:nvSpPr>
        <p:spPr>
          <a:xfrm>
            <a:off x="6911341" y="4335248"/>
            <a:ext cx="805235" cy="354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 smtClean="0"/>
              <a:t>noise</a:t>
            </a:r>
            <a:endParaRPr lang="ru-RU" sz="1800" dirty="0"/>
          </a:p>
        </p:txBody>
      </p:sp>
      <p:cxnSp>
        <p:nvCxnSpPr>
          <p:cNvPr id="43" name="Прямая соединительная линия 42"/>
          <p:cNvCxnSpPr>
            <a:stCxn id="44" idx="1"/>
            <a:endCxn id="48" idx="1"/>
          </p:cNvCxnSpPr>
          <p:nvPr/>
        </p:nvCxnSpPr>
        <p:spPr>
          <a:xfrm>
            <a:off x="5940152" y="4415719"/>
            <a:ext cx="971189" cy="96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46" idx="1"/>
            <a:endCxn id="48" idx="1"/>
          </p:cNvCxnSpPr>
          <p:nvPr/>
        </p:nvCxnSpPr>
        <p:spPr>
          <a:xfrm>
            <a:off x="6297494" y="3886027"/>
            <a:ext cx="613847" cy="626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бъект 2"/>
          <p:cNvSpPr txBox="1">
            <a:spLocks/>
          </p:cNvSpPr>
          <p:nvPr/>
        </p:nvSpPr>
        <p:spPr>
          <a:xfrm>
            <a:off x="5940051" y="4958400"/>
            <a:ext cx="1440160" cy="35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 smtClean="0"/>
              <a:t>inefficiency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165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24744"/>
            <a:ext cx="9144000" cy="5472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9" name="Title 1"/>
          <p:cNvSpPr txBox="1">
            <a:spLocks/>
          </p:cNvSpPr>
          <p:nvPr/>
        </p:nvSpPr>
        <p:spPr bwMode="auto">
          <a:xfrm>
            <a:off x="2369529" y="332656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Карта эффективности использования интеллектуальных ресурсов публичными российскими компаниями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4100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2607BB3-07BD-4B17-89BF-BE4046A4C2C4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1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524625"/>
            <a:ext cx="2170112" cy="433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0D5F3E5-EE63-4921-A6A1-C9971499B511}" type="slidenum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11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0" y="1124744"/>
            <a:ext cx="9144000" cy="5472906"/>
            <a:chOff x="0" y="1124744"/>
            <a:chExt cx="9144000" cy="547290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0" y="1124744"/>
              <a:ext cx="9144000" cy="547290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773" y="1340767"/>
              <a:ext cx="8055918" cy="4752529"/>
            </a:xfrm>
            <a:prstGeom prst="rect">
              <a:avLst/>
            </a:prstGeom>
          </p:spPr>
        </p:pic>
      </p:grpSp>
      <p:pic>
        <p:nvPicPr>
          <p:cNvPr id="21" name="Рисунок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41" y="5648847"/>
            <a:ext cx="657317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2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Комментарии практиков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«…управляют </a:t>
            </a:r>
            <a:r>
              <a:rPr lang="ru-RU" dirty="0"/>
              <a:t>интеллектуальными ресурсами только очень «продвинутые» с точки зрения качества менеджмента компании, заботящиеся о своем долгосрочном развитии».</a:t>
            </a:r>
          </a:p>
          <a:p>
            <a:r>
              <a:rPr lang="ru-RU" dirty="0" smtClean="0"/>
              <a:t>«…по </a:t>
            </a:r>
            <a:r>
              <a:rPr lang="ru-RU" dirty="0"/>
              <a:t>наблюдаемым параметрам компания структурирована, а реально – </a:t>
            </a:r>
            <a:r>
              <a:rPr lang="ru-RU" dirty="0" smtClean="0"/>
              <a:t>нет».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145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7527" y="116632"/>
            <a:ext cx="8229600" cy="1143000"/>
          </a:xfrm>
        </p:spPr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</a:rPr>
              <a:t>Сферы применения МИРК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тендерная деятельность, промышленная политика государства;</a:t>
            </a:r>
          </a:p>
          <a:p>
            <a:pPr lvl="0"/>
            <a:r>
              <a:rPr lang="ru-RU" dirty="0"/>
              <a:t>рынок ценных бумаг;</a:t>
            </a:r>
          </a:p>
          <a:p>
            <a:pPr lvl="0"/>
            <a:r>
              <a:rPr lang="ru-RU" dirty="0"/>
              <a:t>банковская и инвестиционная деятельность;</a:t>
            </a:r>
          </a:p>
          <a:p>
            <a:pPr lvl="0"/>
            <a:r>
              <a:rPr lang="ru-RU" dirty="0"/>
              <a:t>внутренние стратегические решения в развитие активов компании;</a:t>
            </a:r>
          </a:p>
          <a:p>
            <a:pPr lvl="0"/>
            <a:r>
              <a:rPr lang="ru-RU" dirty="0"/>
              <a:t>отчетность компании, раскрытие информации.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525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Комментарии и вопросы приветствуются…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502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/>
          <p:cNvSpPr txBox="1">
            <a:spLocks/>
          </p:cNvSpPr>
          <p:nvPr/>
        </p:nvSpPr>
        <p:spPr bwMode="auto">
          <a:xfrm>
            <a:off x="2197100" y="333375"/>
            <a:ext cx="68040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3600" dirty="0" smtClean="0">
                <a:solidFill>
                  <a:schemeClr val="bg1"/>
                </a:solidFill>
                <a:latin typeface="Myriad Pro"/>
              </a:rPr>
              <a:t>Что такое МИРК?</a:t>
            </a:r>
            <a:endParaRPr lang="en-US" altLang="ru-RU" sz="36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3076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1861015-B96A-4D66-912E-FC280C709D7F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7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524625"/>
            <a:ext cx="2170112" cy="433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7F19CC92-07D3-4930-86F4-D1B490B810B0}" type="slidenum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2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251520" y="1412776"/>
            <a:ext cx="8892480" cy="518457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800" dirty="0" smtClean="0"/>
          </a:p>
          <a:p>
            <a:endParaRPr lang="ru-RU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268760"/>
            <a:ext cx="4968552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393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61039"/>
              </p:ext>
            </p:extLst>
          </p:nvPr>
        </p:nvGraphicFramePr>
        <p:xfrm>
          <a:off x="251520" y="1269480"/>
          <a:ext cx="8702352" cy="5255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099" name="Title 1"/>
          <p:cNvSpPr txBox="1">
            <a:spLocks/>
          </p:cNvSpPr>
          <p:nvPr/>
        </p:nvSpPr>
        <p:spPr bwMode="auto">
          <a:xfrm>
            <a:off x="2369529" y="162173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Как измеряем интеллектуальные ресурсы? 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4100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2607BB3-07BD-4B17-89BF-BE4046A4C2C4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1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524625"/>
            <a:ext cx="2170112" cy="433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0D5F3E5-EE63-4921-A6A1-C9971499B511}" type="slidenum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3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2" name="Содержимое 9"/>
          <p:cNvSpPr>
            <a:spLocks noGrp="1"/>
          </p:cNvSpPr>
          <p:nvPr>
            <p:ph idx="1"/>
          </p:nvPr>
        </p:nvSpPr>
        <p:spPr>
          <a:xfrm>
            <a:off x="457200" y="1327150"/>
            <a:ext cx="8507288" cy="5126186"/>
          </a:xfrm>
        </p:spPr>
        <p:txBody>
          <a:bodyPr>
            <a:normAutofit/>
          </a:bodyPr>
          <a:lstStyle/>
          <a:p>
            <a:endParaRPr lang="en-US" altLang="ru-RU" dirty="0" smtClean="0">
              <a:ea typeface="ＭＳ Ｐゴシック" pitchFamily="34" charset="-128"/>
            </a:endParaRPr>
          </a:p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Font typeface="Arial" pitchFamily="34" charset="0"/>
              <a:buNone/>
            </a:pPr>
            <a:endParaRPr lang="en-US" altLang="ru-RU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240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0757" y="116632"/>
            <a:ext cx="6491064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Построение индекса интеллектуальных ресурсов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Сворачивание отдельных индикаторов в латентную переменную методом главных компонент: </a:t>
            </a:r>
            <a:r>
              <a:rPr lang="ru-RU" dirty="0" err="1" smtClean="0"/>
              <a:t>субиндексы</a:t>
            </a:r>
            <a:r>
              <a:rPr lang="ru-RU" dirty="0" smtClean="0"/>
              <a:t> ИК</a:t>
            </a:r>
          </a:p>
          <a:p>
            <a:r>
              <a:rPr lang="ru-RU" dirty="0" smtClean="0"/>
              <a:t>Нормализация значений </a:t>
            </a:r>
            <a:r>
              <a:rPr lang="ru-RU" dirty="0" err="1" smtClean="0"/>
              <a:t>субиндексов</a:t>
            </a:r>
            <a:r>
              <a:rPr lang="ru-RU" dirty="0" smtClean="0"/>
              <a:t>: 0-1</a:t>
            </a:r>
          </a:p>
          <a:p>
            <a:r>
              <a:rPr lang="ru-RU" dirty="0" smtClean="0"/>
              <a:t>Суммирование </a:t>
            </a:r>
            <a:r>
              <a:rPr lang="ru-RU" dirty="0" err="1" smtClean="0"/>
              <a:t>субиндексов</a:t>
            </a:r>
            <a:r>
              <a:rPr lang="ru-RU" dirty="0" smtClean="0"/>
              <a:t> с равным весом: индекс ИК от 0-1.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23728" y="0"/>
            <a:ext cx="678944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2"/>
                </a:solidFill>
              </a:rPr>
              <a:t>Ключевые характеристики БД</a:t>
            </a:r>
            <a:endParaRPr lang="ru-RU" sz="3200" dirty="0">
              <a:solidFill>
                <a:schemeClr val="bg2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FAF0A-DEC7-4649-A1B9-C29084B50F07}" type="datetime1">
              <a:rPr lang="ru-RU" smtClean="0">
                <a:solidFill>
                  <a:schemeClr val="bg1"/>
                </a:solidFill>
              </a:rPr>
              <a:pPr/>
              <a:t>19.04.2017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4007-F49F-4F6E-8E76-54BAEE2CAFCC}" type="slidenum">
              <a:rPr lang="ru-RU" smtClean="0">
                <a:solidFill>
                  <a:schemeClr val="bg1"/>
                </a:solidFill>
              </a:rPr>
              <a:pPr/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532" y="170080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49078867"/>
              </p:ext>
            </p:extLst>
          </p:nvPr>
        </p:nvGraphicFramePr>
        <p:xfrm>
          <a:off x="359532" y="1700808"/>
          <a:ext cx="8327268" cy="465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1644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99869B7-C6F2-4D64-9C27-3C8CDE2F3EE9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21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267744" y="350478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Рейтинг обеспеченности интеллектуальными ресурсами – топ 5 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500034" y="2913544"/>
            <a:ext cx="8001056" cy="1944216"/>
            <a:chOff x="500034" y="2913544"/>
            <a:chExt cx="8001056" cy="1944216"/>
          </a:xfrm>
        </p:grpSpPr>
        <p:grpSp>
          <p:nvGrpSpPr>
            <p:cNvPr id="12" name="Группа 11"/>
            <p:cNvGrpSpPr/>
            <p:nvPr/>
          </p:nvGrpSpPr>
          <p:grpSpPr>
            <a:xfrm>
              <a:off x="868242" y="2913544"/>
              <a:ext cx="7632848" cy="1944216"/>
              <a:chOff x="971600" y="4509120"/>
              <a:chExt cx="7632848" cy="1944216"/>
            </a:xfrm>
          </p:grpSpPr>
          <p:sp>
            <p:nvSpPr>
              <p:cNvPr id="2" name="Стрелка вправо 1"/>
              <p:cNvSpPr/>
              <p:nvPr/>
            </p:nvSpPr>
            <p:spPr>
              <a:xfrm>
                <a:off x="971600" y="5373216"/>
                <a:ext cx="7632848" cy="21602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4" name="Прямая соединительная линия 3"/>
              <p:cNvCxnSpPr/>
              <p:nvPr/>
            </p:nvCxnSpPr>
            <p:spPr>
              <a:xfrm>
                <a:off x="1259632" y="5589240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 flipV="1">
                <a:off x="3275856" y="4509120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>
                <a:off x="5292080" y="5589240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7164288" y="4509120"/>
                <a:ext cx="0" cy="8640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500034" y="3429000"/>
              <a:ext cx="1357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Myriad Pro"/>
                </a:rPr>
                <a:t>2011</a:t>
              </a:r>
              <a:endParaRPr lang="ru-RU" sz="2000" b="1" dirty="0">
                <a:solidFill>
                  <a:schemeClr val="tx2">
                    <a:lumMod val="75000"/>
                  </a:schemeClr>
                </a:solidFill>
                <a:latin typeface="Myriad Pro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00298" y="4000504"/>
              <a:ext cx="1357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Myriad Pro"/>
                </a:rPr>
                <a:t>2012</a:t>
              </a:r>
              <a:endParaRPr lang="ru-RU" sz="2000" b="1" dirty="0">
                <a:solidFill>
                  <a:schemeClr val="tx2">
                    <a:lumMod val="75000"/>
                  </a:schemeClr>
                </a:solidFill>
                <a:latin typeface="Myriad Pro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00562" y="3429000"/>
              <a:ext cx="1357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Myriad Pro"/>
                </a:rPr>
                <a:t>2013</a:t>
              </a:r>
              <a:endParaRPr lang="ru-RU" sz="2000" b="1" dirty="0">
                <a:solidFill>
                  <a:schemeClr val="tx2">
                    <a:lumMod val="75000"/>
                  </a:schemeClr>
                </a:solidFill>
                <a:latin typeface="Myriad Pro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57950" y="4000504"/>
              <a:ext cx="13573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Myriad Pro"/>
                </a:rPr>
                <a:t>2014</a:t>
              </a:r>
              <a:endParaRPr lang="ru-RU" sz="2000" b="1" dirty="0">
                <a:solidFill>
                  <a:schemeClr val="tx2">
                    <a:lumMod val="75000"/>
                  </a:schemeClr>
                </a:solidFill>
                <a:latin typeface="Myriad Pro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-32" y="5000636"/>
            <a:ext cx="2286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Myriad Pro"/>
              </a:rPr>
              <a:t>ОАО Газпром</a:t>
            </a:r>
          </a:p>
          <a:p>
            <a:pPr algn="ctr"/>
            <a:r>
              <a:rPr lang="ru-RU" b="1" dirty="0" smtClean="0">
                <a:latin typeface="Myriad Pro"/>
              </a:rPr>
              <a:t>ОАО </a:t>
            </a:r>
            <a:r>
              <a:rPr lang="ru-RU" b="1" dirty="0" err="1" smtClean="0">
                <a:latin typeface="Myriad Pro"/>
              </a:rPr>
              <a:t>Лукойл</a:t>
            </a:r>
            <a:endParaRPr lang="ru-RU" b="1" dirty="0" smtClean="0">
              <a:latin typeface="Myriad Pro"/>
            </a:endParaRPr>
          </a:p>
          <a:p>
            <a:pPr algn="ctr"/>
            <a:r>
              <a:rPr lang="ru-RU" b="1" dirty="0" smtClean="0">
                <a:latin typeface="Myriad Pro"/>
              </a:rPr>
              <a:t>АО </a:t>
            </a:r>
            <a:r>
              <a:rPr lang="ru-RU" b="1" dirty="0" err="1" smtClean="0">
                <a:latin typeface="Myriad Pro"/>
              </a:rPr>
              <a:t>Татнефть</a:t>
            </a:r>
            <a:endParaRPr lang="ru-RU" b="1" dirty="0" smtClean="0">
              <a:latin typeface="Myriad Pro"/>
            </a:endParaRPr>
          </a:p>
          <a:p>
            <a:pPr algn="ctr"/>
            <a:r>
              <a:rPr lang="ru-RU" dirty="0" smtClean="0">
                <a:latin typeface="Myriad Pro"/>
              </a:rPr>
              <a:t>АФК Система</a:t>
            </a:r>
          </a:p>
          <a:p>
            <a:pPr algn="ctr"/>
            <a:r>
              <a:rPr lang="ru-RU" dirty="0" smtClean="0">
                <a:latin typeface="Myriad Pro"/>
              </a:rPr>
              <a:t>ПАО Северсталь</a:t>
            </a:r>
            <a:endParaRPr lang="ru-RU" dirty="0">
              <a:latin typeface="Myriad Pro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00496" y="5000636"/>
            <a:ext cx="22860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Myriad Pro"/>
              </a:rPr>
              <a:t>ОАО Газпром</a:t>
            </a:r>
          </a:p>
          <a:p>
            <a:pPr algn="ctr"/>
            <a:r>
              <a:rPr lang="ru-RU" dirty="0" smtClean="0">
                <a:latin typeface="Myriad Pro"/>
              </a:rPr>
              <a:t>НК Роснефть</a:t>
            </a:r>
          </a:p>
          <a:p>
            <a:pPr algn="ctr"/>
            <a:r>
              <a:rPr lang="ru-RU" dirty="0" smtClean="0">
                <a:latin typeface="Myriad Pro"/>
              </a:rPr>
              <a:t>ОАО </a:t>
            </a:r>
            <a:r>
              <a:rPr lang="ru-RU" dirty="0" err="1" smtClean="0">
                <a:latin typeface="Myriad Pro"/>
              </a:rPr>
              <a:t>Камаз</a:t>
            </a:r>
            <a:endParaRPr lang="ru-RU" dirty="0" smtClean="0">
              <a:latin typeface="Myriad Pro"/>
            </a:endParaRPr>
          </a:p>
          <a:p>
            <a:pPr algn="ctr"/>
            <a:r>
              <a:rPr lang="ru-RU" dirty="0" smtClean="0">
                <a:latin typeface="Myriad Pro"/>
              </a:rPr>
              <a:t>ПАО Северсталь</a:t>
            </a:r>
          </a:p>
          <a:p>
            <a:pPr algn="ctr"/>
            <a:r>
              <a:rPr lang="ru-RU" b="1" dirty="0" smtClean="0">
                <a:latin typeface="Myriad Pro"/>
              </a:rPr>
              <a:t>АО </a:t>
            </a:r>
            <a:r>
              <a:rPr lang="ru-RU" b="1" dirty="0" err="1" smtClean="0">
                <a:latin typeface="Myriad Pro"/>
              </a:rPr>
              <a:t>Татнефть</a:t>
            </a:r>
            <a:endParaRPr lang="ru-RU" b="1" dirty="0" smtClean="0">
              <a:latin typeface="Myriad Pr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43570" y="1285860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Myriad Pro"/>
              </a:rPr>
              <a:t>ОАО </a:t>
            </a:r>
            <a:r>
              <a:rPr lang="ru-RU" b="1" dirty="0" err="1" smtClean="0">
                <a:latin typeface="Myriad Pro"/>
              </a:rPr>
              <a:t>Лукойл</a:t>
            </a:r>
            <a:endParaRPr lang="ru-RU" b="1" dirty="0" smtClean="0">
              <a:latin typeface="Myriad Pro"/>
            </a:endParaRPr>
          </a:p>
          <a:p>
            <a:pPr algn="ctr"/>
            <a:r>
              <a:rPr lang="ru-RU" b="1" dirty="0" smtClean="0">
                <a:latin typeface="Myriad Pro"/>
              </a:rPr>
              <a:t>АО </a:t>
            </a:r>
            <a:r>
              <a:rPr lang="ru-RU" b="1" dirty="0" err="1" smtClean="0">
                <a:latin typeface="Myriad Pro"/>
              </a:rPr>
              <a:t>Татнефть</a:t>
            </a:r>
            <a:endParaRPr lang="ru-RU" b="1" dirty="0" smtClean="0">
              <a:latin typeface="Myriad Pro"/>
            </a:endParaRPr>
          </a:p>
          <a:p>
            <a:pPr algn="ctr"/>
            <a:r>
              <a:rPr lang="ru-RU" b="1" dirty="0" smtClean="0">
                <a:latin typeface="Myriad Pro"/>
              </a:rPr>
              <a:t>ОАО Газпром</a:t>
            </a:r>
          </a:p>
          <a:p>
            <a:pPr algn="ctr"/>
            <a:r>
              <a:rPr lang="ru-RU" dirty="0" smtClean="0">
                <a:latin typeface="Myriad Pro"/>
              </a:rPr>
              <a:t>ОАО Газпром Нефть</a:t>
            </a:r>
          </a:p>
          <a:p>
            <a:pPr algn="ctr"/>
            <a:r>
              <a:rPr lang="ru-RU" dirty="0" smtClean="0">
                <a:latin typeface="Myriad Pro"/>
              </a:rPr>
              <a:t>ОАО НПО Сатурн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00232" y="1285860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Myriad Pro"/>
              </a:rPr>
              <a:t>ОАО Газпром</a:t>
            </a:r>
          </a:p>
          <a:p>
            <a:pPr algn="ctr"/>
            <a:r>
              <a:rPr lang="ru-RU" b="1" dirty="0" smtClean="0">
                <a:latin typeface="Myriad Pro"/>
              </a:rPr>
              <a:t>НК Роснефть</a:t>
            </a:r>
          </a:p>
          <a:p>
            <a:pPr algn="ctr"/>
            <a:r>
              <a:rPr lang="ru-RU" b="1" dirty="0" smtClean="0">
                <a:latin typeface="Myriad Pro"/>
              </a:rPr>
              <a:t>АФК Система</a:t>
            </a:r>
          </a:p>
          <a:p>
            <a:pPr algn="ctr"/>
            <a:r>
              <a:rPr lang="ru-RU" dirty="0" smtClean="0">
                <a:latin typeface="Myriad Pro"/>
              </a:rPr>
              <a:t>АО </a:t>
            </a:r>
            <a:r>
              <a:rPr lang="ru-RU" dirty="0" err="1" smtClean="0">
                <a:latin typeface="Myriad Pro"/>
              </a:rPr>
              <a:t>Татнефть</a:t>
            </a:r>
            <a:endParaRPr lang="ru-RU" dirty="0" smtClean="0">
              <a:latin typeface="Myriad Pro"/>
            </a:endParaRPr>
          </a:p>
          <a:p>
            <a:pPr algn="ctr"/>
            <a:r>
              <a:rPr lang="ru-RU" dirty="0" smtClean="0">
                <a:latin typeface="Myriad Pro"/>
              </a:rPr>
              <a:t>ОАО </a:t>
            </a:r>
            <a:r>
              <a:rPr lang="ru-RU" dirty="0" err="1" smtClean="0">
                <a:latin typeface="Myriad Pro"/>
              </a:rPr>
              <a:t>Лукойл</a:t>
            </a:r>
            <a:endParaRPr lang="ru-RU" dirty="0" smtClean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6366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99869B7-C6F2-4D64-9C27-3C8CDE2F3EE9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212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267744" y="350478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Динамика обеспеченности интеллектуальными ресурсами для компании А 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1000108"/>
          <a:ext cx="9144000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78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900" y="28636"/>
            <a:ext cx="7355160" cy="1143000"/>
          </a:xfrm>
        </p:spPr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Позиция по </a:t>
            </a:r>
            <a:r>
              <a:rPr lang="ru-RU" sz="3200" dirty="0" err="1" smtClean="0">
                <a:solidFill>
                  <a:schemeClr val="bg1"/>
                </a:solidFill>
              </a:rPr>
              <a:t>субиндексам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1EB6-2E75-4C66-B81F-F384611BC037}" type="datetime1">
              <a:rPr lang="ru-RU" smtClean="0"/>
              <a:pPr/>
              <a:t>19.04.2017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7470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1118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 txBox="1">
            <a:spLocks/>
          </p:cNvSpPr>
          <p:nvPr/>
        </p:nvSpPr>
        <p:spPr bwMode="auto">
          <a:xfrm>
            <a:off x="2369529" y="332656"/>
            <a:ext cx="66294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ru-RU" altLang="ru-RU" sz="2400" dirty="0" smtClean="0">
                <a:solidFill>
                  <a:schemeClr val="bg1"/>
                </a:solidFill>
                <a:latin typeface="Myriad Pro"/>
              </a:rPr>
              <a:t>Карта обеспеченности интеллектуальными ресурсами для публичных российских компаний</a:t>
            </a:r>
            <a:endParaRPr lang="en-US" altLang="ru-RU" sz="2400" dirty="0">
              <a:solidFill>
                <a:schemeClr val="bg1"/>
              </a:solidFill>
              <a:latin typeface="Myriad Pro"/>
            </a:endParaRPr>
          </a:p>
        </p:txBody>
      </p:sp>
      <p:sp>
        <p:nvSpPr>
          <p:cNvPr id="4100" name="Дата 1"/>
          <p:cNvSpPr>
            <a:spLocks noGrp="1"/>
          </p:cNvSpPr>
          <p:nvPr>
            <p:ph type="dt" sz="quarter" idx="10"/>
          </p:nvPr>
        </p:nvSpPr>
        <p:spPr bwMode="auto">
          <a:xfrm>
            <a:off x="457200" y="6597650"/>
            <a:ext cx="2170113" cy="29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2607BB3-07BD-4B17-89BF-BE4046A4C2C4}" type="datetime1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19.04.2017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01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516688" y="6524625"/>
            <a:ext cx="2170112" cy="433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0D5F3E5-EE63-4921-A6A1-C9971499B511}" type="slidenum">
              <a:rPr lang="ru-RU" altLang="ru-RU" smtClean="0">
                <a:solidFill>
                  <a:schemeClr val="bg1"/>
                </a:solidFill>
                <a:latin typeface="Calibri" pitchFamily="34" charset="0"/>
              </a:rPr>
              <a:pPr eaLnBrk="1" hangingPunct="1"/>
              <a:t>9</a:t>
            </a:fld>
            <a:endParaRPr lang="ru-RU" altLang="ru-RU" smtClean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1124744"/>
            <a:ext cx="9144000" cy="5472906"/>
            <a:chOff x="0" y="1124744"/>
            <a:chExt cx="9144000" cy="547290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1124744"/>
              <a:ext cx="9144000" cy="5472906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034" y="1412776"/>
              <a:ext cx="7553232" cy="4516252"/>
            </a:xfrm>
            <a:prstGeom prst="rect">
              <a:avLst/>
            </a:prstGeom>
          </p:spPr>
        </p:pic>
      </p:grp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30" y="5683971"/>
            <a:ext cx="628738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4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12337</TotalTime>
  <Words>507</Words>
  <Application>Microsoft Office PowerPoint</Application>
  <PresentationFormat>Экран (4:3)</PresentationFormat>
  <Paragraphs>123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Myriad Pro</vt:lpstr>
      <vt:lpstr>Wingdings</vt:lpstr>
      <vt:lpstr>Тема Office</vt:lpstr>
      <vt:lpstr>Информационно-аналитическая система «Мониторинг интеллектуальных ресурсов компаний»: первые результаты внедрения   Семинар «Измерения для нефинансовой отчетности»  Выполняется при поддержке  Российского научного фонда, грант № 15-18-20039</vt:lpstr>
      <vt:lpstr>Презентация PowerPoint</vt:lpstr>
      <vt:lpstr>Презентация PowerPoint</vt:lpstr>
      <vt:lpstr>Построение индекса интеллектуальных ресурсов</vt:lpstr>
      <vt:lpstr>Ключевые характеристики БД</vt:lpstr>
      <vt:lpstr>Презентация PowerPoint</vt:lpstr>
      <vt:lpstr>Презентация PowerPoint</vt:lpstr>
      <vt:lpstr>Позиция по субиндексам</vt:lpstr>
      <vt:lpstr>Презентация PowerPoint</vt:lpstr>
      <vt:lpstr>Презентация PowerPoint</vt:lpstr>
      <vt:lpstr>Презентация PowerPoint</vt:lpstr>
      <vt:lpstr>Комментарии практиков</vt:lpstr>
      <vt:lpstr>Сферы применения МИРК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Raros</dc:creator>
  <cp:lastModifiedBy>МолодчикМА</cp:lastModifiedBy>
  <cp:revision>210</cp:revision>
  <dcterms:created xsi:type="dcterms:W3CDTF">2014-11-08T08:08:01Z</dcterms:created>
  <dcterms:modified xsi:type="dcterms:W3CDTF">2017-04-19T13:09:49Z</dcterms:modified>
</cp:coreProperties>
</file>